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266" r:id="rId5"/>
    <p:sldId id="257" r:id="rId6"/>
    <p:sldId id="267" r:id="rId7"/>
    <p:sldId id="269" r:id="rId8"/>
    <p:sldId id="270" r:id="rId9"/>
    <p:sldId id="268" r:id="rId10"/>
    <p:sldId id="273" r:id="rId11"/>
    <p:sldId id="271" r:id="rId12"/>
    <p:sldId id="272" r:id="rId13"/>
    <p:sldId id="274" r:id="rId14"/>
    <p:sldId id="275" r:id="rId15"/>
    <p:sldId id="276" r:id="rId16"/>
    <p:sldId id="277" r:id="rId17"/>
    <p:sldId id="278" r:id="rId18"/>
    <p:sldId id="279" r:id="rId19"/>
    <p:sldId id="281" r:id="rId20"/>
    <p:sldId id="280"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542FC8-DB05-4D9B-B919-D0E3961F6A97}" v="9" dt="2024-08-28T20:57:31.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56"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gala, Devi Vara Prasad" userId="4df3c062-bc02-4cb4-a2fc-3f0ca1367f79" providerId="ADAL" clId="{B2FB260A-8EE2-4231-99C1-EDF7D5A79BE7}"/>
    <pc:docChg chg="undo custSel addSld delSld modSld sldOrd">
      <pc:chgData name="Rongala, Devi Vara Prasad" userId="4df3c062-bc02-4cb4-a2fc-3f0ca1367f79" providerId="ADAL" clId="{B2FB260A-8EE2-4231-99C1-EDF7D5A79BE7}" dt="2023-05-10T03:49:29.284" v="2083" actId="113"/>
      <pc:docMkLst>
        <pc:docMk/>
      </pc:docMkLst>
      <pc:sldChg chg="modSp mod">
        <pc:chgData name="Rongala, Devi Vara Prasad" userId="4df3c062-bc02-4cb4-a2fc-3f0ca1367f79" providerId="ADAL" clId="{B2FB260A-8EE2-4231-99C1-EDF7D5A79BE7}" dt="2023-05-10T03:35:35.273" v="1967" actId="20577"/>
        <pc:sldMkLst>
          <pc:docMk/>
          <pc:sldMk cId="824417123" sldId="257"/>
        </pc:sldMkLst>
        <pc:spChg chg="mod">
          <ac:chgData name="Rongala, Devi Vara Prasad" userId="4df3c062-bc02-4cb4-a2fc-3f0ca1367f79" providerId="ADAL" clId="{B2FB260A-8EE2-4231-99C1-EDF7D5A79BE7}" dt="2023-05-10T03:35:35.273" v="1967" actId="20577"/>
          <ac:spMkLst>
            <pc:docMk/>
            <pc:sldMk cId="824417123" sldId="257"/>
            <ac:spMk id="28" creationId="{A8F256C7-1145-E484-26E6-109E3527AF4D}"/>
          </ac:spMkLst>
        </pc:spChg>
      </pc:sldChg>
      <pc:sldChg chg="addSp delSp modSp new mod setBg setClrOvrMap">
        <pc:chgData name="Rongala, Devi Vara Prasad" userId="4df3c062-bc02-4cb4-a2fc-3f0ca1367f79" providerId="ADAL" clId="{B2FB260A-8EE2-4231-99C1-EDF7D5A79BE7}" dt="2023-05-10T00:01:32.436" v="33" actId="207"/>
        <pc:sldMkLst>
          <pc:docMk/>
          <pc:sldMk cId="3945752501" sldId="274"/>
        </pc:sldMkLst>
        <pc:spChg chg="mod">
          <ac:chgData name="Rongala, Devi Vara Prasad" userId="4df3c062-bc02-4cb4-a2fc-3f0ca1367f79" providerId="ADAL" clId="{B2FB260A-8EE2-4231-99C1-EDF7D5A79BE7}" dt="2023-05-10T00:00:53.176" v="28" actId="26606"/>
          <ac:spMkLst>
            <pc:docMk/>
            <pc:sldMk cId="3945752501" sldId="274"/>
            <ac:spMk id="2" creationId="{0A24E9A0-4392-C67B-97DB-D37997E91E8C}"/>
          </ac:spMkLst>
        </pc:spChg>
        <pc:spChg chg="del mod">
          <ac:chgData name="Rongala, Devi Vara Prasad" userId="4df3c062-bc02-4cb4-a2fc-3f0ca1367f79" providerId="ADAL" clId="{B2FB260A-8EE2-4231-99C1-EDF7D5A79BE7}" dt="2023-05-10T00:00:20.154" v="21" actId="26606"/>
          <ac:spMkLst>
            <pc:docMk/>
            <pc:sldMk cId="3945752501" sldId="274"/>
            <ac:spMk id="3" creationId="{6BA26E2C-9FBB-FC7F-4D4E-33B141BEB001}"/>
          </ac:spMkLst>
        </pc:spChg>
        <pc:spChg chg="add del">
          <ac:chgData name="Rongala, Devi Vara Prasad" userId="4df3c062-bc02-4cb4-a2fc-3f0ca1367f79" providerId="ADAL" clId="{B2FB260A-8EE2-4231-99C1-EDF7D5A79BE7}" dt="2023-05-10T00:00:20.143" v="20" actId="26606"/>
          <ac:spMkLst>
            <pc:docMk/>
            <pc:sldMk cId="3945752501" sldId="274"/>
            <ac:spMk id="9" creationId="{C96282C0-351C-48EE-A89D-D662C5DB2509}"/>
          </ac:spMkLst>
        </pc:spChg>
        <pc:spChg chg="add del">
          <ac:chgData name="Rongala, Devi Vara Prasad" userId="4df3c062-bc02-4cb4-a2fc-3f0ca1367f79" providerId="ADAL" clId="{B2FB260A-8EE2-4231-99C1-EDF7D5A79BE7}" dt="2023-05-10T00:00:20.143" v="20" actId="26606"/>
          <ac:spMkLst>
            <pc:docMk/>
            <pc:sldMk cId="3945752501" sldId="274"/>
            <ac:spMk id="11" creationId="{1B35EC73-2F87-44A7-B231-910536590D14}"/>
          </ac:spMkLst>
        </pc:spChg>
        <pc:spChg chg="add del">
          <ac:chgData name="Rongala, Devi Vara Prasad" userId="4df3c062-bc02-4cb4-a2fc-3f0ca1367f79" providerId="ADAL" clId="{B2FB260A-8EE2-4231-99C1-EDF7D5A79BE7}" dt="2023-05-10T00:00:53.176" v="28" actId="26606"/>
          <ac:spMkLst>
            <pc:docMk/>
            <pc:sldMk cId="3945752501" sldId="274"/>
            <ac:spMk id="18" creationId="{1E1665A6-74DB-4F44-A6EF-F01205E8718B}"/>
          </ac:spMkLst>
        </pc:spChg>
        <pc:spChg chg="add del">
          <ac:chgData name="Rongala, Devi Vara Prasad" userId="4df3c062-bc02-4cb4-a2fc-3f0ca1367f79" providerId="ADAL" clId="{B2FB260A-8EE2-4231-99C1-EDF7D5A79BE7}" dt="2023-05-10T00:00:53.154" v="27" actId="26606"/>
          <ac:spMkLst>
            <pc:docMk/>
            <pc:sldMk cId="3945752501" sldId="274"/>
            <ac:spMk id="23" creationId="{F8B556C4-7E49-4C36-845D-FC58F507345E}"/>
          </ac:spMkLst>
        </pc:spChg>
        <pc:spChg chg="add">
          <ac:chgData name="Rongala, Devi Vara Prasad" userId="4df3c062-bc02-4cb4-a2fc-3f0ca1367f79" providerId="ADAL" clId="{B2FB260A-8EE2-4231-99C1-EDF7D5A79BE7}" dt="2023-05-10T00:00:53.176" v="28" actId="26606"/>
          <ac:spMkLst>
            <pc:docMk/>
            <pc:sldMk cId="3945752501" sldId="274"/>
            <ac:spMk id="25" creationId="{3A4CABA2-22A0-44B2-BD92-28FF73FCEA27}"/>
          </ac:spMkLst>
        </pc:spChg>
        <pc:spChg chg="add">
          <ac:chgData name="Rongala, Devi Vara Prasad" userId="4df3c062-bc02-4cb4-a2fc-3f0ca1367f79" providerId="ADAL" clId="{B2FB260A-8EE2-4231-99C1-EDF7D5A79BE7}" dt="2023-05-10T00:00:53.176" v="28" actId="26606"/>
          <ac:spMkLst>
            <pc:docMk/>
            <pc:sldMk cId="3945752501" sldId="274"/>
            <ac:spMk id="26" creationId="{2078F889-8780-48D5-8B9E-DF8B13063783}"/>
          </ac:spMkLst>
        </pc:spChg>
        <pc:graphicFrameChg chg="add mod modGraphic">
          <ac:chgData name="Rongala, Devi Vara Prasad" userId="4df3c062-bc02-4cb4-a2fc-3f0ca1367f79" providerId="ADAL" clId="{B2FB260A-8EE2-4231-99C1-EDF7D5A79BE7}" dt="2023-05-10T00:01:32.436" v="33" actId="207"/>
          <ac:graphicFrameMkLst>
            <pc:docMk/>
            <pc:sldMk cId="3945752501" sldId="274"/>
            <ac:graphicFrameMk id="13" creationId="{9D055C21-E745-A913-5E5C-64C5C9447620}"/>
          </ac:graphicFrameMkLst>
        </pc:graphicFrameChg>
        <pc:picChg chg="add del">
          <ac:chgData name="Rongala, Devi Vara Prasad" userId="4df3c062-bc02-4cb4-a2fc-3f0ca1367f79" providerId="ADAL" clId="{B2FB260A-8EE2-4231-99C1-EDF7D5A79BE7}" dt="2023-05-10T00:00:20.143" v="20" actId="26606"/>
          <ac:picMkLst>
            <pc:docMk/>
            <pc:sldMk cId="3945752501" sldId="274"/>
            <ac:picMk id="5" creationId="{622B48EE-498A-91AD-B612-7F9923B0BEBB}"/>
          </ac:picMkLst>
        </pc:picChg>
      </pc:sldChg>
      <pc:sldChg chg="addSp delSp modSp new mod setBg setClrOvrMap">
        <pc:chgData name="Rongala, Devi Vara Prasad" userId="4df3c062-bc02-4cb4-a2fc-3f0ca1367f79" providerId="ADAL" clId="{B2FB260A-8EE2-4231-99C1-EDF7D5A79BE7}" dt="2023-05-10T00:52:47.150" v="264" actId="2711"/>
        <pc:sldMkLst>
          <pc:docMk/>
          <pc:sldMk cId="1925788793" sldId="275"/>
        </pc:sldMkLst>
        <pc:spChg chg="mod ord">
          <ac:chgData name="Rongala, Devi Vara Prasad" userId="4df3c062-bc02-4cb4-a2fc-3f0ca1367f79" providerId="ADAL" clId="{B2FB260A-8EE2-4231-99C1-EDF7D5A79BE7}" dt="2023-05-10T00:52:47.150" v="264" actId="2711"/>
          <ac:spMkLst>
            <pc:docMk/>
            <pc:sldMk cId="1925788793" sldId="275"/>
            <ac:spMk id="2" creationId="{E0373908-DFDC-5F43-71E0-6C45926C8F44}"/>
          </ac:spMkLst>
        </pc:spChg>
        <pc:spChg chg="del mod">
          <ac:chgData name="Rongala, Devi Vara Prasad" userId="4df3c062-bc02-4cb4-a2fc-3f0ca1367f79" providerId="ADAL" clId="{B2FB260A-8EE2-4231-99C1-EDF7D5A79BE7}" dt="2023-05-10T00:04:28.803" v="40" actId="22"/>
          <ac:spMkLst>
            <pc:docMk/>
            <pc:sldMk cId="1925788793" sldId="275"/>
            <ac:spMk id="3" creationId="{807BC5C5-A659-314B-FFBD-C9C762960BF3}"/>
          </ac:spMkLst>
        </pc:spChg>
        <pc:spChg chg="add del mod">
          <ac:chgData name="Rongala, Devi Vara Prasad" userId="4df3c062-bc02-4cb4-a2fc-3f0ca1367f79" providerId="ADAL" clId="{B2FB260A-8EE2-4231-99C1-EDF7D5A79BE7}" dt="2023-05-10T00:07:49.439" v="72"/>
          <ac:spMkLst>
            <pc:docMk/>
            <pc:sldMk cId="1925788793" sldId="275"/>
            <ac:spMk id="6" creationId="{90227DC5-E2B6-7D41-270D-9DAB7194AA1C}"/>
          </ac:spMkLst>
        </pc:spChg>
        <pc:spChg chg="add del">
          <ac:chgData name="Rongala, Devi Vara Prasad" userId="4df3c062-bc02-4cb4-a2fc-3f0ca1367f79" providerId="ADAL" clId="{B2FB260A-8EE2-4231-99C1-EDF7D5A79BE7}" dt="2023-05-10T00:05:07.315" v="46" actId="26606"/>
          <ac:spMkLst>
            <pc:docMk/>
            <pc:sldMk cId="1925788793" sldId="275"/>
            <ac:spMk id="14" creationId="{1F9A0C1C-8ABC-401B-8FE9-AC9327C4C587}"/>
          </ac:spMkLst>
        </pc:spChg>
        <pc:spChg chg="add del">
          <ac:chgData name="Rongala, Devi Vara Prasad" userId="4df3c062-bc02-4cb4-a2fc-3f0ca1367f79" providerId="ADAL" clId="{B2FB260A-8EE2-4231-99C1-EDF7D5A79BE7}" dt="2023-05-10T00:05:07.315" v="46" actId="26606"/>
          <ac:spMkLst>
            <pc:docMk/>
            <pc:sldMk cId="1925788793" sldId="275"/>
            <ac:spMk id="16" creationId="{BA5783C3-2F96-40A7-A24F-30CB07AA3928}"/>
          </ac:spMkLst>
        </pc:spChg>
        <pc:spChg chg="add del">
          <ac:chgData name="Rongala, Devi Vara Prasad" userId="4df3c062-bc02-4cb4-a2fc-3f0ca1367f79" providerId="ADAL" clId="{B2FB260A-8EE2-4231-99C1-EDF7D5A79BE7}" dt="2023-05-10T00:05:07.315" v="46" actId="26606"/>
          <ac:spMkLst>
            <pc:docMk/>
            <pc:sldMk cId="1925788793" sldId="275"/>
            <ac:spMk id="18" creationId="{A9D08DBA-0326-4C4E-ACFB-576F3ABDD2D0}"/>
          </ac:spMkLst>
        </pc:spChg>
        <pc:spChg chg="add del">
          <ac:chgData name="Rongala, Devi Vara Prasad" userId="4df3c062-bc02-4cb4-a2fc-3f0ca1367f79" providerId="ADAL" clId="{B2FB260A-8EE2-4231-99C1-EDF7D5A79BE7}" dt="2023-05-10T00:05:07.312" v="45" actId="26606"/>
          <ac:spMkLst>
            <pc:docMk/>
            <pc:sldMk cId="1925788793" sldId="275"/>
            <ac:spMk id="27" creationId="{56C94072-1B34-48FB-9A9C-5A9A0FFC857C}"/>
          </ac:spMkLst>
        </pc:spChg>
        <pc:spChg chg="add del">
          <ac:chgData name="Rongala, Devi Vara Prasad" userId="4df3c062-bc02-4cb4-a2fc-3f0ca1367f79" providerId="ADAL" clId="{B2FB260A-8EE2-4231-99C1-EDF7D5A79BE7}" dt="2023-05-10T00:05:07.312" v="45" actId="26606"/>
          <ac:spMkLst>
            <pc:docMk/>
            <pc:sldMk cId="1925788793" sldId="275"/>
            <ac:spMk id="29" creationId="{1D5941F3-0256-4E90-BBBC-5A6EDEB8E0AF}"/>
          </ac:spMkLst>
        </pc:spChg>
        <pc:spChg chg="add del">
          <ac:chgData name="Rongala, Devi Vara Prasad" userId="4df3c062-bc02-4cb4-a2fc-3f0ca1367f79" providerId="ADAL" clId="{B2FB260A-8EE2-4231-99C1-EDF7D5A79BE7}" dt="2023-05-10T00:05:07.312" v="45" actId="26606"/>
          <ac:spMkLst>
            <pc:docMk/>
            <pc:sldMk cId="1925788793" sldId="275"/>
            <ac:spMk id="31" creationId="{A5019358-4900-4555-99FF-EF6AE90B8E32}"/>
          </ac:spMkLst>
        </pc:spChg>
        <pc:spChg chg="add del mod">
          <ac:chgData name="Rongala, Devi Vara Prasad" userId="4df3c062-bc02-4cb4-a2fc-3f0ca1367f79" providerId="ADAL" clId="{B2FB260A-8EE2-4231-99C1-EDF7D5A79BE7}" dt="2023-05-10T00:50:27.218" v="240" actId="14100"/>
          <ac:spMkLst>
            <pc:docMk/>
            <pc:sldMk cId="1925788793" sldId="275"/>
            <ac:spMk id="37" creationId="{11C16D9D-ABAA-59AF-1353-D04234BED9BD}"/>
          </ac:spMkLst>
        </pc:spChg>
        <pc:spChg chg="add del">
          <ac:chgData name="Rongala, Devi Vara Prasad" userId="4df3c062-bc02-4cb4-a2fc-3f0ca1367f79" providerId="ADAL" clId="{B2FB260A-8EE2-4231-99C1-EDF7D5A79BE7}" dt="2023-05-10T00:45:17.406" v="148" actId="26606"/>
          <ac:spMkLst>
            <pc:docMk/>
            <pc:sldMk cId="1925788793" sldId="275"/>
            <ac:spMk id="40" creationId="{1D868099-6145-4BC0-A5EA-74BEF1776BA9}"/>
          </ac:spMkLst>
        </pc:spChg>
        <pc:spChg chg="add del">
          <ac:chgData name="Rongala, Devi Vara Prasad" userId="4df3c062-bc02-4cb4-a2fc-3f0ca1367f79" providerId="ADAL" clId="{B2FB260A-8EE2-4231-99C1-EDF7D5A79BE7}" dt="2023-05-10T00:05:50.047" v="54" actId="26606"/>
          <ac:spMkLst>
            <pc:docMk/>
            <pc:sldMk cId="1925788793" sldId="275"/>
            <ac:spMk id="42" creationId="{1F9A0C1C-8ABC-401B-8FE9-AC9327C4C587}"/>
          </ac:spMkLst>
        </pc:spChg>
        <pc:spChg chg="add del">
          <ac:chgData name="Rongala, Devi Vara Prasad" userId="4df3c062-bc02-4cb4-a2fc-3f0ca1367f79" providerId="ADAL" clId="{B2FB260A-8EE2-4231-99C1-EDF7D5A79BE7}" dt="2023-05-10T00:05:50.047" v="54" actId="26606"/>
          <ac:spMkLst>
            <pc:docMk/>
            <pc:sldMk cId="1925788793" sldId="275"/>
            <ac:spMk id="44" creationId="{BA5783C3-2F96-40A7-A24F-30CB07AA3928}"/>
          </ac:spMkLst>
        </pc:spChg>
        <pc:spChg chg="add del">
          <ac:chgData name="Rongala, Devi Vara Prasad" userId="4df3c062-bc02-4cb4-a2fc-3f0ca1367f79" providerId="ADAL" clId="{B2FB260A-8EE2-4231-99C1-EDF7D5A79BE7}" dt="2023-05-10T00:05:50.047" v="54" actId="26606"/>
          <ac:spMkLst>
            <pc:docMk/>
            <pc:sldMk cId="1925788793" sldId="275"/>
            <ac:spMk id="46" creationId="{A9D08DBA-0326-4C4E-ACFB-576F3ABDD2D0}"/>
          </ac:spMkLst>
        </pc:spChg>
        <pc:spChg chg="add del">
          <ac:chgData name="Rongala, Devi Vara Prasad" userId="4df3c062-bc02-4cb4-a2fc-3f0ca1367f79" providerId="ADAL" clId="{B2FB260A-8EE2-4231-99C1-EDF7D5A79BE7}" dt="2023-05-10T00:45:17.406" v="148" actId="26606"/>
          <ac:spMkLst>
            <pc:docMk/>
            <pc:sldMk cId="1925788793" sldId="275"/>
            <ac:spMk id="50" creationId="{CC1026F7-DECB-49B4-A565-518BBA445471}"/>
          </ac:spMkLst>
        </pc:spChg>
        <pc:spChg chg="add">
          <ac:chgData name="Rongala, Devi Vara Prasad" userId="4df3c062-bc02-4cb4-a2fc-3f0ca1367f79" providerId="ADAL" clId="{B2FB260A-8EE2-4231-99C1-EDF7D5A79BE7}" dt="2023-05-10T00:45:17.406" v="148" actId="26606"/>
          <ac:spMkLst>
            <pc:docMk/>
            <pc:sldMk cId="1925788793" sldId="275"/>
            <ac:spMk id="55" creationId="{1D868099-6145-4BC0-A5EA-74BEF1776BA9}"/>
          </ac:spMkLst>
        </pc:spChg>
        <pc:spChg chg="add">
          <ac:chgData name="Rongala, Devi Vara Prasad" userId="4df3c062-bc02-4cb4-a2fc-3f0ca1367f79" providerId="ADAL" clId="{B2FB260A-8EE2-4231-99C1-EDF7D5A79BE7}" dt="2023-05-10T00:45:17.406" v="148" actId="26606"/>
          <ac:spMkLst>
            <pc:docMk/>
            <pc:sldMk cId="1925788793" sldId="275"/>
            <ac:spMk id="57" creationId="{CC1026F7-DECB-49B4-A565-518BBA445471}"/>
          </ac:spMkLst>
        </pc:spChg>
        <pc:grpChg chg="add del">
          <ac:chgData name="Rongala, Devi Vara Prasad" userId="4df3c062-bc02-4cb4-a2fc-3f0ca1367f79" providerId="ADAL" clId="{B2FB260A-8EE2-4231-99C1-EDF7D5A79BE7}" dt="2023-05-10T00:05:07.315" v="46" actId="26606"/>
          <ac:grpSpMkLst>
            <pc:docMk/>
            <pc:sldMk cId="1925788793" sldId="275"/>
            <ac:grpSpMk id="10" creationId="{449BC34D-9C23-4D6D-8213-1F471AF85B3F}"/>
          </ac:grpSpMkLst>
        </pc:grpChg>
        <pc:grpChg chg="add del">
          <ac:chgData name="Rongala, Devi Vara Prasad" userId="4df3c062-bc02-4cb4-a2fc-3f0ca1367f79" providerId="ADAL" clId="{B2FB260A-8EE2-4231-99C1-EDF7D5A79BE7}" dt="2023-05-10T00:05:07.312" v="45" actId="26606"/>
          <ac:grpSpMkLst>
            <pc:docMk/>
            <pc:sldMk cId="1925788793" sldId="275"/>
            <ac:grpSpMk id="23" creationId="{9D9D6BF1-DFF2-4526-9D13-BF339D8C4163}"/>
          </ac:grpSpMkLst>
        </pc:grpChg>
        <pc:grpChg chg="add del">
          <ac:chgData name="Rongala, Devi Vara Prasad" userId="4df3c062-bc02-4cb4-a2fc-3f0ca1367f79" providerId="ADAL" clId="{B2FB260A-8EE2-4231-99C1-EDF7D5A79BE7}" dt="2023-05-10T00:05:52.997" v="57" actId="26606"/>
          <ac:grpSpMkLst>
            <pc:docMk/>
            <pc:sldMk cId="1925788793" sldId="275"/>
            <ac:grpSpMk id="33" creationId="{9D9D6BF1-DFF2-4526-9D13-BF339D8C4163}"/>
          </ac:grpSpMkLst>
        </pc:grpChg>
        <pc:grpChg chg="add del">
          <ac:chgData name="Rongala, Devi Vara Prasad" userId="4df3c062-bc02-4cb4-a2fc-3f0ca1367f79" providerId="ADAL" clId="{B2FB260A-8EE2-4231-99C1-EDF7D5A79BE7}" dt="2023-05-10T00:05:47.612" v="52" actId="26606"/>
          <ac:grpSpMkLst>
            <pc:docMk/>
            <pc:sldMk cId="1925788793" sldId="275"/>
            <ac:grpSpMk id="38" creationId="{9D9D6BF1-DFF2-4526-9D13-BF339D8C4163}"/>
          </ac:grpSpMkLst>
        </pc:grpChg>
        <pc:grpChg chg="add del">
          <ac:chgData name="Rongala, Devi Vara Prasad" userId="4df3c062-bc02-4cb4-a2fc-3f0ca1367f79" providerId="ADAL" clId="{B2FB260A-8EE2-4231-99C1-EDF7D5A79BE7}" dt="2023-05-10T00:05:50.047" v="54" actId="26606"/>
          <ac:grpSpMkLst>
            <pc:docMk/>
            <pc:sldMk cId="1925788793" sldId="275"/>
            <ac:grpSpMk id="43" creationId="{449BC34D-9C23-4D6D-8213-1F471AF85B3F}"/>
          </ac:grpSpMkLst>
        </pc:grpChg>
        <pc:grpChg chg="add del">
          <ac:chgData name="Rongala, Devi Vara Prasad" userId="4df3c062-bc02-4cb4-a2fc-3f0ca1367f79" providerId="ADAL" clId="{B2FB260A-8EE2-4231-99C1-EDF7D5A79BE7}" dt="2023-05-10T00:05:52.990" v="56" actId="26606"/>
          <ac:grpSpMkLst>
            <pc:docMk/>
            <pc:sldMk cId="1925788793" sldId="275"/>
            <ac:grpSpMk id="48" creationId="{9D9D6BF1-DFF2-4526-9D13-BF339D8C4163}"/>
          </ac:grpSpMkLst>
        </pc:grpChg>
        <pc:picChg chg="add mod ord">
          <ac:chgData name="Rongala, Devi Vara Prasad" userId="4df3c062-bc02-4cb4-a2fc-3f0ca1367f79" providerId="ADAL" clId="{B2FB260A-8EE2-4231-99C1-EDF7D5A79BE7}" dt="2023-05-10T00:45:17.406" v="148" actId="26606"/>
          <ac:picMkLst>
            <pc:docMk/>
            <pc:sldMk cId="1925788793" sldId="275"/>
            <ac:picMk id="5" creationId="{EE0C870F-E905-6EC1-792A-35424B07B9D6}"/>
          </ac:picMkLst>
        </pc:picChg>
      </pc:sldChg>
      <pc:sldChg chg="addSp delSp modSp new mod setBg setClrOvrMap">
        <pc:chgData name="Rongala, Devi Vara Prasad" userId="4df3c062-bc02-4cb4-a2fc-3f0ca1367f79" providerId="ADAL" clId="{B2FB260A-8EE2-4231-99C1-EDF7D5A79BE7}" dt="2023-05-10T00:55:50.689" v="296" actId="14100"/>
        <pc:sldMkLst>
          <pc:docMk/>
          <pc:sldMk cId="1851650517" sldId="276"/>
        </pc:sldMkLst>
        <pc:spChg chg="mod ord">
          <ac:chgData name="Rongala, Devi Vara Prasad" userId="4df3c062-bc02-4cb4-a2fc-3f0ca1367f79" providerId="ADAL" clId="{B2FB260A-8EE2-4231-99C1-EDF7D5A79BE7}" dt="2023-05-10T00:53:11.431" v="269" actId="113"/>
          <ac:spMkLst>
            <pc:docMk/>
            <pc:sldMk cId="1851650517" sldId="276"/>
            <ac:spMk id="2" creationId="{2F827654-3701-943C-B00E-6B5E6D936C1F}"/>
          </ac:spMkLst>
        </pc:spChg>
        <pc:spChg chg="del mod">
          <ac:chgData name="Rongala, Devi Vara Prasad" userId="4df3c062-bc02-4cb4-a2fc-3f0ca1367f79" providerId="ADAL" clId="{B2FB260A-8EE2-4231-99C1-EDF7D5A79BE7}" dt="2023-05-10T00:44:29.545" v="142" actId="22"/>
          <ac:spMkLst>
            <pc:docMk/>
            <pc:sldMk cId="1851650517" sldId="276"/>
            <ac:spMk id="3" creationId="{A868416D-8C76-C729-CFFD-C4D957A99BD8}"/>
          </ac:spMkLst>
        </pc:spChg>
        <pc:spChg chg="add del mod">
          <ac:chgData name="Rongala, Devi Vara Prasad" userId="4df3c062-bc02-4cb4-a2fc-3f0ca1367f79" providerId="ADAL" clId="{B2FB260A-8EE2-4231-99C1-EDF7D5A79BE7}" dt="2023-05-10T00:48:09.577" v="150"/>
          <ac:spMkLst>
            <pc:docMk/>
            <pc:sldMk cId="1851650517" sldId="276"/>
            <ac:spMk id="6" creationId="{E170CEA5-9B29-35C6-6D28-5D650EF60B9D}"/>
          </ac:spMkLst>
        </pc:spChg>
        <pc:spChg chg="add del">
          <ac:chgData name="Rongala, Devi Vara Prasad" userId="4df3c062-bc02-4cb4-a2fc-3f0ca1367f79" providerId="ADAL" clId="{B2FB260A-8EE2-4231-99C1-EDF7D5A79BE7}" dt="2023-05-10T00:45:02.674" v="145" actId="26606"/>
          <ac:spMkLst>
            <pc:docMk/>
            <pc:sldMk cId="1851650517" sldId="276"/>
            <ac:spMk id="14" creationId="{1E954AF0-B5CC-4A16-ACDA-675B5694F2C8}"/>
          </ac:spMkLst>
        </pc:spChg>
        <pc:spChg chg="add del">
          <ac:chgData name="Rongala, Devi Vara Prasad" userId="4df3c062-bc02-4cb4-a2fc-3f0ca1367f79" providerId="ADAL" clId="{B2FB260A-8EE2-4231-99C1-EDF7D5A79BE7}" dt="2023-05-10T00:45:02.674" v="145" actId="26606"/>
          <ac:spMkLst>
            <pc:docMk/>
            <pc:sldMk cId="1851650517" sldId="276"/>
            <ac:spMk id="16" creationId="{325322DD-3792-4947-A96A-1B6D9D786960}"/>
          </ac:spMkLst>
        </pc:spChg>
        <pc:spChg chg="add del mod">
          <ac:chgData name="Rongala, Devi Vara Prasad" userId="4df3c062-bc02-4cb4-a2fc-3f0ca1367f79" providerId="ADAL" clId="{B2FB260A-8EE2-4231-99C1-EDF7D5A79BE7}" dt="2023-05-10T00:52:24.512" v="263" actId="20577"/>
          <ac:spMkLst>
            <pc:docMk/>
            <pc:sldMk cId="1851650517" sldId="276"/>
            <ac:spMk id="20" creationId="{2312AAD7-A6E2-E4CF-25F1-5BEB06A2BC4D}"/>
          </ac:spMkLst>
        </pc:spChg>
        <pc:spChg chg="add del">
          <ac:chgData name="Rongala, Devi Vara Prasad" userId="4df3c062-bc02-4cb4-a2fc-3f0ca1367f79" providerId="ADAL" clId="{B2FB260A-8EE2-4231-99C1-EDF7D5A79BE7}" dt="2023-05-10T00:45:11.305" v="147" actId="26606"/>
          <ac:spMkLst>
            <pc:docMk/>
            <pc:sldMk cId="1851650517" sldId="276"/>
            <ac:spMk id="23" creationId="{1D868099-6145-4BC0-A5EA-74BEF1776BA9}"/>
          </ac:spMkLst>
        </pc:spChg>
        <pc:spChg chg="add del">
          <ac:chgData name="Rongala, Devi Vara Prasad" userId="4df3c062-bc02-4cb4-a2fc-3f0ca1367f79" providerId="ADAL" clId="{B2FB260A-8EE2-4231-99C1-EDF7D5A79BE7}" dt="2023-05-10T00:45:11.305" v="147" actId="26606"/>
          <ac:spMkLst>
            <pc:docMk/>
            <pc:sldMk cId="1851650517" sldId="276"/>
            <ac:spMk id="25" creationId="{CC1026F7-DECB-49B4-A565-518BBA445471}"/>
          </ac:spMkLst>
        </pc:spChg>
        <pc:spChg chg="add">
          <ac:chgData name="Rongala, Devi Vara Prasad" userId="4df3c062-bc02-4cb4-a2fc-3f0ca1367f79" providerId="ADAL" clId="{B2FB260A-8EE2-4231-99C1-EDF7D5A79BE7}" dt="2023-05-10T00:45:11.305" v="147" actId="26606"/>
          <ac:spMkLst>
            <pc:docMk/>
            <pc:sldMk cId="1851650517" sldId="276"/>
            <ac:spMk id="30" creationId="{1D868099-6145-4BC0-A5EA-74BEF1776BA9}"/>
          </ac:spMkLst>
        </pc:spChg>
        <pc:spChg chg="add">
          <ac:chgData name="Rongala, Devi Vara Prasad" userId="4df3c062-bc02-4cb4-a2fc-3f0ca1367f79" providerId="ADAL" clId="{B2FB260A-8EE2-4231-99C1-EDF7D5A79BE7}" dt="2023-05-10T00:45:11.305" v="147" actId="26606"/>
          <ac:spMkLst>
            <pc:docMk/>
            <pc:sldMk cId="1851650517" sldId="276"/>
            <ac:spMk id="32" creationId="{CC1026F7-DECB-49B4-A565-518BBA445471}"/>
          </ac:spMkLst>
        </pc:spChg>
        <pc:grpChg chg="add del">
          <ac:chgData name="Rongala, Devi Vara Prasad" userId="4df3c062-bc02-4cb4-a2fc-3f0ca1367f79" providerId="ADAL" clId="{B2FB260A-8EE2-4231-99C1-EDF7D5A79BE7}" dt="2023-05-10T00:45:02.674" v="145" actId="26606"/>
          <ac:grpSpMkLst>
            <pc:docMk/>
            <pc:sldMk cId="1851650517" sldId="276"/>
            <ac:grpSpMk id="10" creationId="{449BC34D-9C23-4D6D-8213-1F471AF85B3F}"/>
          </ac:grpSpMkLst>
        </pc:grpChg>
        <pc:picChg chg="add mod ord">
          <ac:chgData name="Rongala, Devi Vara Prasad" userId="4df3c062-bc02-4cb4-a2fc-3f0ca1367f79" providerId="ADAL" clId="{B2FB260A-8EE2-4231-99C1-EDF7D5A79BE7}" dt="2023-05-10T00:55:50.689" v="296" actId="14100"/>
          <ac:picMkLst>
            <pc:docMk/>
            <pc:sldMk cId="1851650517" sldId="276"/>
            <ac:picMk id="5" creationId="{17B36CB8-0B3A-B527-188F-9F1F625472BC}"/>
          </ac:picMkLst>
        </pc:picChg>
      </pc:sldChg>
      <pc:sldChg chg="addSp delSp modSp new mod setBg setClrOvrMap">
        <pc:chgData name="Rongala, Devi Vara Prasad" userId="4df3c062-bc02-4cb4-a2fc-3f0ca1367f79" providerId="ADAL" clId="{B2FB260A-8EE2-4231-99C1-EDF7D5A79BE7}" dt="2023-05-10T01:03:35.089" v="318" actId="14100"/>
        <pc:sldMkLst>
          <pc:docMk/>
          <pc:sldMk cId="572886287" sldId="277"/>
        </pc:sldMkLst>
        <pc:spChg chg="mod ord">
          <ac:chgData name="Rongala, Devi Vara Prasad" userId="4df3c062-bc02-4cb4-a2fc-3f0ca1367f79" providerId="ADAL" clId="{B2FB260A-8EE2-4231-99C1-EDF7D5A79BE7}" dt="2023-05-10T01:03:29.726" v="316" actId="14100"/>
          <ac:spMkLst>
            <pc:docMk/>
            <pc:sldMk cId="572886287" sldId="277"/>
            <ac:spMk id="2" creationId="{BB9294DF-DC03-EA66-8B5E-0C6AAA9AACFA}"/>
          </ac:spMkLst>
        </pc:spChg>
        <pc:spChg chg="del mod">
          <ac:chgData name="Rongala, Devi Vara Prasad" userId="4df3c062-bc02-4cb4-a2fc-3f0ca1367f79" providerId="ADAL" clId="{B2FB260A-8EE2-4231-99C1-EDF7D5A79BE7}" dt="2023-05-10T00:55:33.511" v="292" actId="22"/>
          <ac:spMkLst>
            <pc:docMk/>
            <pc:sldMk cId="572886287" sldId="277"/>
            <ac:spMk id="3" creationId="{911EB905-F3FD-58A4-1D3D-C0E7CB48AB83}"/>
          </ac:spMkLst>
        </pc:spChg>
        <pc:spChg chg="add del">
          <ac:chgData name="Rongala, Devi Vara Prasad" userId="4df3c062-bc02-4cb4-a2fc-3f0ca1367f79" providerId="ADAL" clId="{B2FB260A-8EE2-4231-99C1-EDF7D5A79BE7}" dt="2023-05-10T00:59:55.892" v="299" actId="26606"/>
          <ac:spMkLst>
            <pc:docMk/>
            <pc:sldMk cId="572886287" sldId="277"/>
            <ac:spMk id="14" creationId="{1E954AF0-B5CC-4A16-ACDA-675B5694F2C8}"/>
          </ac:spMkLst>
        </pc:spChg>
        <pc:spChg chg="add del">
          <ac:chgData name="Rongala, Devi Vara Prasad" userId="4df3c062-bc02-4cb4-a2fc-3f0ca1367f79" providerId="ADAL" clId="{B2FB260A-8EE2-4231-99C1-EDF7D5A79BE7}" dt="2023-05-10T00:59:55.892" v="299" actId="26606"/>
          <ac:spMkLst>
            <pc:docMk/>
            <pc:sldMk cId="572886287" sldId="277"/>
            <ac:spMk id="16" creationId="{325322DD-3792-4947-A96A-1B6D9D786960}"/>
          </ac:spMkLst>
        </pc:spChg>
        <pc:spChg chg="add del">
          <ac:chgData name="Rongala, Devi Vara Prasad" userId="4df3c062-bc02-4cb4-a2fc-3f0ca1367f79" providerId="ADAL" clId="{B2FB260A-8EE2-4231-99C1-EDF7D5A79BE7}" dt="2023-05-10T00:59:55.888" v="298" actId="26606"/>
          <ac:spMkLst>
            <pc:docMk/>
            <pc:sldMk cId="572886287" sldId="277"/>
            <ac:spMk id="20" creationId="{E2D9864D-61EF-4053-F5D4-B3765EA1328C}"/>
          </ac:spMkLst>
        </pc:spChg>
        <pc:spChg chg="add del">
          <ac:chgData name="Rongala, Devi Vara Prasad" userId="4df3c062-bc02-4cb4-a2fc-3f0ca1367f79" providerId="ADAL" clId="{B2FB260A-8EE2-4231-99C1-EDF7D5A79BE7}" dt="2023-05-10T00:59:55.888" v="298" actId="26606"/>
          <ac:spMkLst>
            <pc:docMk/>
            <pc:sldMk cId="572886287" sldId="277"/>
            <ac:spMk id="23" creationId="{BEC9E7FA-3295-45ED-8253-D23F9E44E1DA}"/>
          </ac:spMkLst>
        </pc:spChg>
        <pc:spChg chg="add">
          <ac:chgData name="Rongala, Devi Vara Prasad" userId="4df3c062-bc02-4cb4-a2fc-3f0ca1367f79" providerId="ADAL" clId="{B2FB260A-8EE2-4231-99C1-EDF7D5A79BE7}" dt="2023-05-10T00:59:55.892" v="299" actId="26606"/>
          <ac:spMkLst>
            <pc:docMk/>
            <pc:sldMk cId="572886287" sldId="277"/>
            <ac:spMk id="25" creationId="{CC1026F7-DECB-49B4-A565-518BBA445471}"/>
          </ac:spMkLst>
        </pc:spChg>
        <pc:spChg chg="add">
          <ac:chgData name="Rongala, Devi Vara Prasad" userId="4df3c062-bc02-4cb4-a2fc-3f0ca1367f79" providerId="ADAL" clId="{B2FB260A-8EE2-4231-99C1-EDF7D5A79BE7}" dt="2023-05-10T00:59:55.892" v="299" actId="26606"/>
          <ac:spMkLst>
            <pc:docMk/>
            <pc:sldMk cId="572886287" sldId="277"/>
            <ac:spMk id="26" creationId="{1D868099-6145-4BC0-A5EA-74BEF1776BA9}"/>
          </ac:spMkLst>
        </pc:spChg>
        <pc:spChg chg="add mod">
          <ac:chgData name="Rongala, Devi Vara Prasad" userId="4df3c062-bc02-4cb4-a2fc-3f0ca1367f79" providerId="ADAL" clId="{B2FB260A-8EE2-4231-99C1-EDF7D5A79BE7}" dt="2023-05-10T01:03:35.089" v="318" actId="14100"/>
          <ac:spMkLst>
            <pc:docMk/>
            <pc:sldMk cId="572886287" sldId="277"/>
            <ac:spMk id="27" creationId="{09DBAC5C-0A60-4E02-F1F9-0B79BEB79A11}"/>
          </ac:spMkLst>
        </pc:spChg>
        <pc:grpChg chg="add del">
          <ac:chgData name="Rongala, Devi Vara Prasad" userId="4df3c062-bc02-4cb4-a2fc-3f0ca1367f79" providerId="ADAL" clId="{B2FB260A-8EE2-4231-99C1-EDF7D5A79BE7}" dt="2023-05-10T00:59:55.892" v="299" actId="26606"/>
          <ac:grpSpMkLst>
            <pc:docMk/>
            <pc:sldMk cId="572886287" sldId="277"/>
            <ac:grpSpMk id="10" creationId="{449BC34D-9C23-4D6D-8213-1F471AF85B3F}"/>
          </ac:grpSpMkLst>
        </pc:grpChg>
        <pc:picChg chg="add mod ord">
          <ac:chgData name="Rongala, Devi Vara Prasad" userId="4df3c062-bc02-4cb4-a2fc-3f0ca1367f79" providerId="ADAL" clId="{B2FB260A-8EE2-4231-99C1-EDF7D5A79BE7}" dt="2023-05-10T01:00:01.515" v="301" actId="14100"/>
          <ac:picMkLst>
            <pc:docMk/>
            <pc:sldMk cId="572886287" sldId="277"/>
            <ac:picMk id="5" creationId="{FDAC1A7F-4525-0B0A-221C-B556A47EA891}"/>
          </ac:picMkLst>
        </pc:picChg>
      </pc:sldChg>
      <pc:sldChg chg="addSp delSp modSp new mod setBg">
        <pc:chgData name="Rongala, Devi Vara Prasad" userId="4df3c062-bc02-4cb4-a2fc-3f0ca1367f79" providerId="ADAL" clId="{B2FB260A-8EE2-4231-99C1-EDF7D5A79BE7}" dt="2023-05-10T01:13:10.444" v="375" actId="26606"/>
        <pc:sldMkLst>
          <pc:docMk/>
          <pc:sldMk cId="3962094537" sldId="278"/>
        </pc:sldMkLst>
        <pc:spChg chg="mod">
          <ac:chgData name="Rongala, Devi Vara Prasad" userId="4df3c062-bc02-4cb4-a2fc-3f0ca1367f79" providerId="ADAL" clId="{B2FB260A-8EE2-4231-99C1-EDF7D5A79BE7}" dt="2023-05-10T01:06:27.961" v="343" actId="26606"/>
          <ac:spMkLst>
            <pc:docMk/>
            <pc:sldMk cId="3962094537" sldId="278"/>
            <ac:spMk id="2" creationId="{6C8A0B5B-21A8-E552-CBE0-6373257E6262}"/>
          </ac:spMkLst>
        </pc:spChg>
        <pc:spChg chg="mod">
          <ac:chgData name="Rongala, Devi Vara Prasad" userId="4df3c062-bc02-4cb4-a2fc-3f0ca1367f79" providerId="ADAL" clId="{B2FB260A-8EE2-4231-99C1-EDF7D5A79BE7}" dt="2023-05-10T01:13:10.444" v="375" actId="26606"/>
          <ac:spMkLst>
            <pc:docMk/>
            <pc:sldMk cId="3962094537" sldId="278"/>
            <ac:spMk id="3" creationId="{F27882C1-08B0-5E5D-50BA-5C7D3899BD01}"/>
          </ac:spMkLst>
        </pc:spChg>
        <pc:spChg chg="add del">
          <ac:chgData name="Rongala, Devi Vara Prasad" userId="4df3c062-bc02-4cb4-a2fc-3f0ca1367f79" providerId="ADAL" clId="{B2FB260A-8EE2-4231-99C1-EDF7D5A79BE7}" dt="2023-05-10T01:06:27.955" v="342" actId="26606"/>
          <ac:spMkLst>
            <pc:docMk/>
            <pc:sldMk cId="3962094537" sldId="278"/>
            <ac:spMk id="9" creationId="{83B91B61-BFCA-4647-957E-A8269BE46F39}"/>
          </ac:spMkLst>
        </pc:spChg>
        <pc:spChg chg="add del">
          <ac:chgData name="Rongala, Devi Vara Prasad" userId="4df3c062-bc02-4cb4-a2fc-3f0ca1367f79" providerId="ADAL" clId="{B2FB260A-8EE2-4231-99C1-EDF7D5A79BE7}" dt="2023-05-10T01:06:27.955" v="342" actId="26606"/>
          <ac:spMkLst>
            <pc:docMk/>
            <pc:sldMk cId="3962094537" sldId="278"/>
            <ac:spMk id="11" creationId="{92D1D7C6-1C89-420C-8D35-483654167118}"/>
          </ac:spMkLst>
        </pc:spChg>
        <pc:spChg chg="add del">
          <ac:chgData name="Rongala, Devi Vara Prasad" userId="4df3c062-bc02-4cb4-a2fc-3f0ca1367f79" providerId="ADAL" clId="{B2FB260A-8EE2-4231-99C1-EDF7D5A79BE7}" dt="2023-05-10T01:06:58.690" v="345" actId="26606"/>
          <ac:spMkLst>
            <pc:docMk/>
            <pc:sldMk cId="3962094537" sldId="278"/>
            <ac:spMk id="14" creationId="{BC46CD03-D076-40A3-9AA4-2B7BB288B160}"/>
          </ac:spMkLst>
        </pc:spChg>
        <pc:spChg chg="add del">
          <ac:chgData name="Rongala, Devi Vara Prasad" userId="4df3c062-bc02-4cb4-a2fc-3f0ca1367f79" providerId="ADAL" clId="{B2FB260A-8EE2-4231-99C1-EDF7D5A79BE7}" dt="2023-05-10T01:06:58.690" v="345" actId="26606"/>
          <ac:spMkLst>
            <pc:docMk/>
            <pc:sldMk cId="3962094537" sldId="278"/>
            <ac:spMk id="15" creationId="{88D28697-83F7-4C09-A9B2-6CAA58855626}"/>
          </ac:spMkLst>
        </pc:spChg>
        <pc:spChg chg="add del">
          <ac:chgData name="Rongala, Devi Vara Prasad" userId="4df3c062-bc02-4cb4-a2fc-3f0ca1367f79" providerId="ADAL" clId="{B2FB260A-8EE2-4231-99C1-EDF7D5A79BE7}" dt="2023-05-10T01:13:10.444" v="375" actId="26606"/>
          <ac:spMkLst>
            <pc:docMk/>
            <pc:sldMk cId="3962094537" sldId="278"/>
            <ac:spMk id="20" creationId="{BC46CD03-D076-40A3-9AA4-2B7BB288B160}"/>
          </ac:spMkLst>
        </pc:spChg>
        <pc:spChg chg="add del">
          <ac:chgData name="Rongala, Devi Vara Prasad" userId="4df3c062-bc02-4cb4-a2fc-3f0ca1367f79" providerId="ADAL" clId="{B2FB260A-8EE2-4231-99C1-EDF7D5A79BE7}" dt="2023-05-10T01:13:10.444" v="375" actId="26606"/>
          <ac:spMkLst>
            <pc:docMk/>
            <pc:sldMk cId="3962094537" sldId="278"/>
            <ac:spMk id="22" creationId="{88D28697-83F7-4C09-A9B2-6CAA58855626}"/>
          </ac:spMkLst>
        </pc:spChg>
        <pc:spChg chg="add">
          <ac:chgData name="Rongala, Devi Vara Prasad" userId="4df3c062-bc02-4cb4-a2fc-3f0ca1367f79" providerId="ADAL" clId="{B2FB260A-8EE2-4231-99C1-EDF7D5A79BE7}" dt="2023-05-10T01:13:10.444" v="375" actId="26606"/>
          <ac:spMkLst>
            <pc:docMk/>
            <pc:sldMk cId="3962094537" sldId="278"/>
            <ac:spMk id="27" creationId="{BC46CD03-D076-40A3-9AA4-2B7BB288B160}"/>
          </ac:spMkLst>
        </pc:spChg>
        <pc:spChg chg="add">
          <ac:chgData name="Rongala, Devi Vara Prasad" userId="4df3c062-bc02-4cb4-a2fc-3f0ca1367f79" providerId="ADAL" clId="{B2FB260A-8EE2-4231-99C1-EDF7D5A79BE7}" dt="2023-05-10T01:13:10.444" v="375" actId="26606"/>
          <ac:spMkLst>
            <pc:docMk/>
            <pc:sldMk cId="3962094537" sldId="278"/>
            <ac:spMk id="29" creationId="{88D28697-83F7-4C09-A9B2-6CAA58855626}"/>
          </ac:spMkLst>
        </pc:spChg>
        <pc:picChg chg="add del">
          <ac:chgData name="Rongala, Devi Vara Prasad" userId="4df3c062-bc02-4cb4-a2fc-3f0ca1367f79" providerId="ADAL" clId="{B2FB260A-8EE2-4231-99C1-EDF7D5A79BE7}" dt="2023-05-10T01:06:27.955" v="342" actId="26606"/>
          <ac:picMkLst>
            <pc:docMk/>
            <pc:sldMk cId="3962094537" sldId="278"/>
            <ac:picMk id="5" creationId="{2F2A300B-9B7D-9400-D7AE-6805B7577033}"/>
          </ac:picMkLst>
        </pc:picChg>
        <pc:picChg chg="add mod">
          <ac:chgData name="Rongala, Devi Vara Prasad" userId="4df3c062-bc02-4cb4-a2fc-3f0ca1367f79" providerId="ADAL" clId="{B2FB260A-8EE2-4231-99C1-EDF7D5A79BE7}" dt="2023-05-10T01:13:10.444" v="375" actId="26606"/>
          <ac:picMkLst>
            <pc:docMk/>
            <pc:sldMk cId="3962094537" sldId="278"/>
            <ac:picMk id="13" creationId="{F80BDB90-A586-71B3-22E7-336E52FE99D8}"/>
          </ac:picMkLst>
        </pc:picChg>
      </pc:sldChg>
      <pc:sldChg chg="addSp delSp modSp new mod setBg addAnim delAnim setClrOvrMap">
        <pc:chgData name="Rongala, Devi Vara Prasad" userId="4df3c062-bc02-4cb4-a2fc-3f0ca1367f79" providerId="ADAL" clId="{B2FB260A-8EE2-4231-99C1-EDF7D5A79BE7}" dt="2023-05-10T02:32:46.792" v="429" actId="207"/>
        <pc:sldMkLst>
          <pc:docMk/>
          <pc:sldMk cId="2686390096" sldId="279"/>
        </pc:sldMkLst>
        <pc:spChg chg="mod ord">
          <ac:chgData name="Rongala, Devi Vara Prasad" userId="4df3c062-bc02-4cb4-a2fc-3f0ca1367f79" providerId="ADAL" clId="{B2FB260A-8EE2-4231-99C1-EDF7D5A79BE7}" dt="2023-05-10T02:31:25.059" v="419" actId="14100"/>
          <ac:spMkLst>
            <pc:docMk/>
            <pc:sldMk cId="2686390096" sldId="279"/>
            <ac:spMk id="2" creationId="{B4D4A79C-C282-3A71-3ADB-47B0B1CDE640}"/>
          </ac:spMkLst>
        </pc:spChg>
        <pc:spChg chg="del mod">
          <ac:chgData name="Rongala, Devi Vara Prasad" userId="4df3c062-bc02-4cb4-a2fc-3f0ca1367f79" providerId="ADAL" clId="{B2FB260A-8EE2-4231-99C1-EDF7D5A79BE7}" dt="2023-05-10T01:08:02.480" v="354" actId="26606"/>
          <ac:spMkLst>
            <pc:docMk/>
            <pc:sldMk cId="2686390096" sldId="279"/>
            <ac:spMk id="3" creationId="{32FCB148-BF05-72EA-3F40-F7EEAFA75A5E}"/>
          </ac:spMkLst>
        </pc:spChg>
        <pc:spChg chg="add del mod">
          <ac:chgData name="Rongala, Devi Vara Prasad" userId="4df3c062-bc02-4cb4-a2fc-3f0ca1367f79" providerId="ADAL" clId="{B2FB260A-8EE2-4231-99C1-EDF7D5A79BE7}" dt="2023-05-10T02:27:54.759" v="401"/>
          <ac:spMkLst>
            <pc:docMk/>
            <pc:sldMk cId="2686390096" sldId="279"/>
            <ac:spMk id="4" creationId="{9AB37F6C-C390-CF62-BAEE-9A8EC3005C3F}"/>
          </ac:spMkLst>
        </pc:spChg>
        <pc:spChg chg="add del mod">
          <ac:chgData name="Rongala, Devi Vara Prasad" userId="4df3c062-bc02-4cb4-a2fc-3f0ca1367f79" providerId="ADAL" clId="{B2FB260A-8EE2-4231-99C1-EDF7D5A79BE7}" dt="2023-05-10T02:27:54.760" v="403"/>
          <ac:spMkLst>
            <pc:docMk/>
            <pc:sldMk cId="2686390096" sldId="279"/>
            <ac:spMk id="7" creationId="{FB62EE75-0DB9-5947-7FD8-2B04E3DD7A0F}"/>
          </ac:spMkLst>
        </pc:spChg>
        <pc:spChg chg="add del">
          <ac:chgData name="Rongala, Devi Vara Prasad" userId="4df3c062-bc02-4cb4-a2fc-3f0ca1367f79" providerId="ADAL" clId="{B2FB260A-8EE2-4231-99C1-EDF7D5A79BE7}" dt="2023-05-10T01:08:02.480" v="354" actId="26606"/>
          <ac:spMkLst>
            <pc:docMk/>
            <pc:sldMk cId="2686390096" sldId="279"/>
            <ac:spMk id="8" creationId="{E4BB1650-B616-4EFB-9FB7-5D93104B5A00}"/>
          </ac:spMkLst>
        </pc:spChg>
        <pc:spChg chg="add del mod">
          <ac:chgData name="Rongala, Devi Vara Prasad" userId="4df3c062-bc02-4cb4-a2fc-3f0ca1367f79" providerId="ADAL" clId="{B2FB260A-8EE2-4231-99C1-EDF7D5A79BE7}" dt="2023-05-10T02:27:54.759" v="399" actId="478"/>
          <ac:spMkLst>
            <pc:docMk/>
            <pc:sldMk cId="2686390096" sldId="279"/>
            <ac:spMk id="9" creationId="{439F6CE9-88D1-7755-FA82-44251766245D}"/>
          </ac:spMkLst>
        </pc:spChg>
        <pc:spChg chg="add del">
          <ac:chgData name="Rongala, Devi Vara Prasad" userId="4df3c062-bc02-4cb4-a2fc-3f0ca1367f79" providerId="ADAL" clId="{B2FB260A-8EE2-4231-99C1-EDF7D5A79BE7}" dt="2023-05-10T01:08:02.480" v="354" actId="26606"/>
          <ac:spMkLst>
            <pc:docMk/>
            <pc:sldMk cId="2686390096" sldId="279"/>
            <ac:spMk id="10" creationId="{BB47C962-A905-4168-832D-BF622B381E67}"/>
          </ac:spMkLst>
        </pc:spChg>
        <pc:spChg chg="add mod">
          <ac:chgData name="Rongala, Devi Vara Prasad" userId="4df3c062-bc02-4cb4-a2fc-3f0ca1367f79" providerId="ADAL" clId="{B2FB260A-8EE2-4231-99C1-EDF7D5A79BE7}" dt="2023-05-10T02:32:46.792" v="429" actId="207"/>
          <ac:spMkLst>
            <pc:docMk/>
            <pc:sldMk cId="2686390096" sldId="279"/>
            <ac:spMk id="11" creationId="{0FF6A932-CFF1-905A-BAD0-9B96FAED6603}"/>
          </ac:spMkLst>
        </pc:spChg>
        <pc:spChg chg="add del">
          <ac:chgData name="Rongala, Devi Vara Prasad" userId="4df3c062-bc02-4cb4-a2fc-3f0ca1367f79" providerId="ADAL" clId="{B2FB260A-8EE2-4231-99C1-EDF7D5A79BE7}" dt="2023-05-10T01:08:02.480" v="354" actId="26606"/>
          <ac:spMkLst>
            <pc:docMk/>
            <pc:sldMk cId="2686390096" sldId="279"/>
            <ac:spMk id="12" creationId="{B0CAA55C-9F48-4F94-95AA-5635394974B4}"/>
          </ac:spMkLst>
        </pc:spChg>
        <pc:spChg chg="add del">
          <ac:chgData name="Rongala, Devi Vara Prasad" userId="4df3c062-bc02-4cb4-a2fc-3f0ca1367f79" providerId="ADAL" clId="{B2FB260A-8EE2-4231-99C1-EDF7D5A79BE7}" dt="2023-05-10T01:08:36.897" v="358" actId="26606"/>
          <ac:spMkLst>
            <pc:docMk/>
            <pc:sldMk cId="2686390096" sldId="279"/>
            <ac:spMk id="22" creationId="{ED9C10B4-E6CF-4138-A430-ADE3DCF0FE70}"/>
          </ac:spMkLst>
        </pc:spChg>
        <pc:spChg chg="add del">
          <ac:chgData name="Rongala, Devi Vara Prasad" userId="4df3c062-bc02-4cb4-a2fc-3f0ca1367f79" providerId="ADAL" clId="{B2FB260A-8EE2-4231-99C1-EDF7D5A79BE7}" dt="2023-05-10T01:08:36.897" v="358" actId="26606"/>
          <ac:spMkLst>
            <pc:docMk/>
            <pc:sldMk cId="2686390096" sldId="279"/>
            <ac:spMk id="24" creationId="{59A08B30-802F-44BB-8817-40AAE17DBE8A}"/>
          </ac:spMkLst>
        </pc:spChg>
        <pc:spChg chg="add del">
          <ac:chgData name="Rongala, Devi Vara Prasad" userId="4df3c062-bc02-4cb4-a2fc-3f0ca1367f79" providerId="ADAL" clId="{B2FB260A-8EE2-4231-99C1-EDF7D5A79BE7}" dt="2023-05-10T01:08:36.897" v="358" actId="26606"/>
          <ac:spMkLst>
            <pc:docMk/>
            <pc:sldMk cId="2686390096" sldId="279"/>
            <ac:spMk id="26" creationId="{FB93F8E6-40C5-4DF8-B869-00349BD4600F}"/>
          </ac:spMkLst>
        </pc:spChg>
        <pc:spChg chg="add del">
          <ac:chgData name="Rongala, Devi Vara Prasad" userId="4df3c062-bc02-4cb4-a2fc-3f0ca1367f79" providerId="ADAL" clId="{B2FB260A-8EE2-4231-99C1-EDF7D5A79BE7}" dt="2023-05-10T01:08:36.888" v="357" actId="26606"/>
          <ac:spMkLst>
            <pc:docMk/>
            <pc:sldMk cId="2686390096" sldId="279"/>
            <ac:spMk id="35" creationId="{F33867FC-EB8E-4B00-B7D5-7967D9DF1C62}"/>
          </ac:spMkLst>
        </pc:spChg>
        <pc:spChg chg="add del">
          <ac:chgData name="Rongala, Devi Vara Prasad" userId="4df3c062-bc02-4cb4-a2fc-3f0ca1367f79" providerId="ADAL" clId="{B2FB260A-8EE2-4231-99C1-EDF7D5A79BE7}" dt="2023-05-10T01:08:36.888" v="357" actId="26606"/>
          <ac:spMkLst>
            <pc:docMk/>
            <pc:sldMk cId="2686390096" sldId="279"/>
            <ac:spMk id="37" creationId="{D69E00ED-B0F1-4570-A74E-E05D0E9A86C9}"/>
          </ac:spMkLst>
        </pc:spChg>
        <pc:spChg chg="add del">
          <ac:chgData name="Rongala, Devi Vara Prasad" userId="4df3c062-bc02-4cb4-a2fc-3f0ca1367f79" providerId="ADAL" clId="{B2FB260A-8EE2-4231-99C1-EDF7D5A79BE7}" dt="2023-05-10T01:08:36.888" v="357" actId="26606"/>
          <ac:spMkLst>
            <pc:docMk/>
            <pc:sldMk cId="2686390096" sldId="279"/>
            <ac:spMk id="39" creationId="{074D0BE7-DDD8-46AB-A2C1-5B7FFD921AE2}"/>
          </ac:spMkLst>
        </pc:spChg>
        <pc:spChg chg="add del">
          <ac:chgData name="Rongala, Devi Vara Prasad" userId="4df3c062-bc02-4cb4-a2fc-3f0ca1367f79" providerId="ADAL" clId="{B2FB260A-8EE2-4231-99C1-EDF7D5A79BE7}" dt="2023-05-10T02:31:10.161" v="409" actId="26606"/>
          <ac:spMkLst>
            <pc:docMk/>
            <pc:sldMk cId="2686390096" sldId="279"/>
            <ac:spMk id="50" creationId="{1E954AF0-B5CC-4A16-ACDA-675B5694F2C8}"/>
          </ac:spMkLst>
        </pc:spChg>
        <pc:spChg chg="add del">
          <ac:chgData name="Rongala, Devi Vara Prasad" userId="4df3c062-bc02-4cb4-a2fc-3f0ca1367f79" providerId="ADAL" clId="{B2FB260A-8EE2-4231-99C1-EDF7D5A79BE7}" dt="2023-05-10T02:31:10.161" v="409" actId="26606"/>
          <ac:spMkLst>
            <pc:docMk/>
            <pc:sldMk cId="2686390096" sldId="279"/>
            <ac:spMk id="52" creationId="{325322DD-3792-4947-A96A-1B6D9D786960}"/>
          </ac:spMkLst>
        </pc:spChg>
        <pc:spChg chg="add del">
          <ac:chgData name="Rongala, Devi Vara Prasad" userId="4df3c062-bc02-4cb4-a2fc-3f0ca1367f79" providerId="ADAL" clId="{B2FB260A-8EE2-4231-99C1-EDF7D5A79BE7}" dt="2023-05-10T02:31:10.155" v="408" actId="26606"/>
          <ac:spMkLst>
            <pc:docMk/>
            <pc:sldMk cId="2686390096" sldId="279"/>
            <ac:spMk id="61" creationId="{692296C6-28F7-4BD7-9EFB-22A268E3D42B}"/>
          </ac:spMkLst>
        </pc:spChg>
        <pc:spChg chg="add del">
          <ac:chgData name="Rongala, Devi Vara Prasad" userId="4df3c062-bc02-4cb4-a2fc-3f0ca1367f79" providerId="ADAL" clId="{B2FB260A-8EE2-4231-99C1-EDF7D5A79BE7}" dt="2023-05-10T02:31:10.155" v="408" actId="26606"/>
          <ac:spMkLst>
            <pc:docMk/>
            <pc:sldMk cId="2686390096" sldId="279"/>
            <ac:spMk id="63" creationId="{CBB17300-EE76-409B-97FE-4836C5093DB3}"/>
          </ac:spMkLst>
        </pc:spChg>
        <pc:spChg chg="add del">
          <ac:chgData name="Rongala, Devi Vara Prasad" userId="4df3c062-bc02-4cb4-a2fc-3f0ca1367f79" providerId="ADAL" clId="{B2FB260A-8EE2-4231-99C1-EDF7D5A79BE7}" dt="2023-05-10T02:31:10.155" v="408" actId="26606"/>
          <ac:spMkLst>
            <pc:docMk/>
            <pc:sldMk cId="2686390096" sldId="279"/>
            <ac:spMk id="65" creationId="{AEABCDF0-66B8-40A9-98EB-B6837EF185E2}"/>
          </ac:spMkLst>
        </pc:spChg>
        <pc:spChg chg="add">
          <ac:chgData name="Rongala, Devi Vara Prasad" userId="4df3c062-bc02-4cb4-a2fc-3f0ca1367f79" providerId="ADAL" clId="{B2FB260A-8EE2-4231-99C1-EDF7D5A79BE7}" dt="2023-05-10T02:31:10.161" v="409" actId="26606"/>
          <ac:spMkLst>
            <pc:docMk/>
            <pc:sldMk cId="2686390096" sldId="279"/>
            <ac:spMk id="70" creationId="{1E954AF0-B5CC-4A16-ACDA-675B5694F2C8}"/>
          </ac:spMkLst>
        </pc:spChg>
        <pc:spChg chg="add">
          <ac:chgData name="Rongala, Devi Vara Prasad" userId="4df3c062-bc02-4cb4-a2fc-3f0ca1367f79" providerId="ADAL" clId="{B2FB260A-8EE2-4231-99C1-EDF7D5A79BE7}" dt="2023-05-10T02:31:10.161" v="409" actId="26606"/>
          <ac:spMkLst>
            <pc:docMk/>
            <pc:sldMk cId="2686390096" sldId="279"/>
            <ac:spMk id="71" creationId="{325322DD-3792-4947-A96A-1B6D9D786960}"/>
          </ac:spMkLst>
        </pc:spChg>
        <pc:grpChg chg="add del">
          <ac:chgData name="Rongala, Devi Vara Prasad" userId="4df3c062-bc02-4cb4-a2fc-3f0ca1367f79" providerId="ADAL" clId="{B2FB260A-8EE2-4231-99C1-EDF7D5A79BE7}" dt="2023-05-10T01:08:36.897" v="358" actId="26606"/>
          <ac:grpSpMkLst>
            <pc:docMk/>
            <pc:sldMk cId="2686390096" sldId="279"/>
            <ac:grpSpMk id="18" creationId="{9D9D6BF1-DFF2-4526-9D13-BF339D8C4163}"/>
          </ac:grpSpMkLst>
        </pc:grpChg>
        <pc:grpChg chg="add del">
          <ac:chgData name="Rongala, Devi Vara Prasad" userId="4df3c062-bc02-4cb4-a2fc-3f0ca1367f79" providerId="ADAL" clId="{B2FB260A-8EE2-4231-99C1-EDF7D5A79BE7}" dt="2023-05-10T01:08:36.888" v="357" actId="26606"/>
          <ac:grpSpMkLst>
            <pc:docMk/>
            <pc:sldMk cId="2686390096" sldId="279"/>
            <ac:grpSpMk id="31" creationId="{9D9D6BF1-DFF2-4526-9D13-BF339D8C4163}"/>
          </ac:grpSpMkLst>
        </pc:grpChg>
        <pc:grpChg chg="add del">
          <ac:chgData name="Rongala, Devi Vara Prasad" userId="4df3c062-bc02-4cb4-a2fc-3f0ca1367f79" providerId="ADAL" clId="{B2FB260A-8EE2-4231-99C1-EDF7D5A79BE7}" dt="2023-05-10T02:26:41.189" v="385" actId="26606"/>
          <ac:grpSpMkLst>
            <pc:docMk/>
            <pc:sldMk cId="2686390096" sldId="279"/>
            <ac:grpSpMk id="41" creationId="{449BC34D-9C23-4D6D-8213-1F471AF85B3F}"/>
          </ac:grpSpMkLst>
        </pc:grpChg>
        <pc:grpChg chg="add del">
          <ac:chgData name="Rongala, Devi Vara Prasad" userId="4df3c062-bc02-4cb4-a2fc-3f0ca1367f79" providerId="ADAL" clId="{B2FB260A-8EE2-4231-99C1-EDF7D5A79BE7}" dt="2023-05-10T02:31:10.161" v="409" actId="26606"/>
          <ac:grpSpMkLst>
            <pc:docMk/>
            <pc:sldMk cId="2686390096" sldId="279"/>
            <ac:grpSpMk id="46" creationId="{449BC34D-9C23-4D6D-8213-1F471AF85B3F}"/>
          </ac:grpSpMkLst>
        </pc:grpChg>
        <pc:grpChg chg="add del">
          <ac:chgData name="Rongala, Devi Vara Prasad" userId="4df3c062-bc02-4cb4-a2fc-3f0ca1367f79" providerId="ADAL" clId="{B2FB260A-8EE2-4231-99C1-EDF7D5A79BE7}" dt="2023-05-10T02:31:10.155" v="408" actId="26606"/>
          <ac:grpSpMkLst>
            <pc:docMk/>
            <pc:sldMk cId="2686390096" sldId="279"/>
            <ac:grpSpMk id="57" creationId="{449BC34D-9C23-4D6D-8213-1F471AF85B3F}"/>
          </ac:grpSpMkLst>
        </pc:grpChg>
        <pc:grpChg chg="add">
          <ac:chgData name="Rongala, Devi Vara Prasad" userId="4df3c062-bc02-4cb4-a2fc-3f0ca1367f79" providerId="ADAL" clId="{B2FB260A-8EE2-4231-99C1-EDF7D5A79BE7}" dt="2023-05-10T02:31:10.161" v="409" actId="26606"/>
          <ac:grpSpMkLst>
            <pc:docMk/>
            <pc:sldMk cId="2686390096" sldId="279"/>
            <ac:grpSpMk id="67" creationId="{449BC34D-9C23-4D6D-8213-1F471AF85B3F}"/>
          </ac:grpSpMkLst>
        </pc:grpChg>
        <pc:picChg chg="add mod ord">
          <ac:chgData name="Rongala, Devi Vara Prasad" userId="4df3c062-bc02-4cb4-a2fc-3f0ca1367f79" providerId="ADAL" clId="{B2FB260A-8EE2-4231-99C1-EDF7D5A79BE7}" dt="2023-05-10T02:31:15.944" v="415"/>
          <ac:picMkLst>
            <pc:docMk/>
            <pc:sldMk cId="2686390096" sldId="279"/>
            <ac:picMk id="6" creationId="{DA2A3870-BA50-2569-61FA-3F17BF0CBF25}"/>
          </ac:picMkLst>
        </pc:picChg>
        <pc:picChg chg="add del mod ord">
          <ac:chgData name="Rongala, Devi Vara Prasad" userId="4df3c062-bc02-4cb4-a2fc-3f0ca1367f79" providerId="ADAL" clId="{B2FB260A-8EE2-4231-99C1-EDF7D5A79BE7}" dt="2023-05-10T01:08:41.995" v="359" actId="478"/>
          <ac:picMkLst>
            <pc:docMk/>
            <pc:sldMk cId="2686390096" sldId="279"/>
            <ac:picMk id="14" creationId="{9F45DCED-1713-4B40-0724-2E29D8923CAD}"/>
          </ac:picMkLst>
        </pc:picChg>
      </pc:sldChg>
      <pc:sldChg chg="addSp delSp modSp new mod setBg setClrOvrMap">
        <pc:chgData name="Rongala, Devi Vara Prasad" userId="4df3c062-bc02-4cb4-a2fc-3f0ca1367f79" providerId="ADAL" clId="{B2FB260A-8EE2-4231-99C1-EDF7D5A79BE7}" dt="2023-05-10T02:44:07.664" v="705" actId="255"/>
        <pc:sldMkLst>
          <pc:docMk/>
          <pc:sldMk cId="957778265" sldId="280"/>
        </pc:sldMkLst>
        <pc:spChg chg="mod ord">
          <ac:chgData name="Rongala, Devi Vara Prasad" userId="4df3c062-bc02-4cb4-a2fc-3f0ca1367f79" providerId="ADAL" clId="{B2FB260A-8EE2-4231-99C1-EDF7D5A79BE7}" dt="2023-05-10T02:44:07.664" v="705" actId="255"/>
          <ac:spMkLst>
            <pc:docMk/>
            <pc:sldMk cId="957778265" sldId="280"/>
            <ac:spMk id="2" creationId="{83A9EE55-9E36-C331-D2E0-BCF05621A1A3}"/>
          </ac:spMkLst>
        </pc:spChg>
        <pc:spChg chg="del">
          <ac:chgData name="Rongala, Devi Vara Prasad" userId="4df3c062-bc02-4cb4-a2fc-3f0ca1367f79" providerId="ADAL" clId="{B2FB260A-8EE2-4231-99C1-EDF7D5A79BE7}" dt="2023-05-10T02:33:39.905" v="431"/>
          <ac:spMkLst>
            <pc:docMk/>
            <pc:sldMk cId="957778265" sldId="280"/>
            <ac:spMk id="3" creationId="{2675C123-C59B-458C-AA4B-86AA906DA266}"/>
          </ac:spMkLst>
        </pc:spChg>
        <pc:spChg chg="add del mod">
          <ac:chgData name="Rongala, Devi Vara Prasad" userId="4df3c062-bc02-4cb4-a2fc-3f0ca1367f79" providerId="ADAL" clId="{B2FB260A-8EE2-4231-99C1-EDF7D5A79BE7}" dt="2023-05-10T02:43:41.199" v="704" actId="26606"/>
          <ac:spMkLst>
            <pc:docMk/>
            <pc:sldMk cId="957778265" sldId="280"/>
            <ac:spMk id="6" creationId="{4FC72D66-D8B7-C366-965D-ACEECF12E899}"/>
          </ac:spMkLst>
        </pc:spChg>
        <pc:spChg chg="add del mod ord">
          <ac:chgData name="Rongala, Devi Vara Prasad" userId="4df3c062-bc02-4cb4-a2fc-3f0ca1367f79" providerId="ADAL" clId="{B2FB260A-8EE2-4231-99C1-EDF7D5A79BE7}" dt="2023-05-10T02:36:30.299" v="478" actId="26606"/>
          <ac:spMkLst>
            <pc:docMk/>
            <pc:sldMk cId="957778265" sldId="280"/>
            <ac:spMk id="3078" creationId="{4F8DAAB3-A51D-397D-31BB-CF4982E76C34}"/>
          </ac:spMkLst>
        </pc:spChg>
        <pc:spChg chg="add del">
          <ac:chgData name="Rongala, Devi Vara Prasad" userId="4df3c062-bc02-4cb4-a2fc-3f0ca1367f79" providerId="ADAL" clId="{B2FB260A-8EE2-4231-99C1-EDF7D5A79BE7}" dt="2023-05-10T02:34:54.003" v="454" actId="26606"/>
          <ac:spMkLst>
            <pc:docMk/>
            <pc:sldMk cId="957778265" sldId="280"/>
            <ac:spMk id="3081" creationId="{BEC9E7FA-3295-45ED-8253-D23F9E44E1DA}"/>
          </ac:spMkLst>
        </pc:spChg>
        <pc:spChg chg="add del">
          <ac:chgData name="Rongala, Devi Vara Prasad" userId="4df3c062-bc02-4cb4-a2fc-3f0ca1367f79" providerId="ADAL" clId="{B2FB260A-8EE2-4231-99C1-EDF7D5A79BE7}" dt="2023-05-10T02:35:08.112" v="457" actId="26606"/>
          <ac:spMkLst>
            <pc:docMk/>
            <pc:sldMk cId="957778265" sldId="280"/>
            <ac:spMk id="3086" creationId="{6D7D7F0C-622D-4D84-A68D-C1AF54B6347B}"/>
          </ac:spMkLst>
        </pc:spChg>
        <pc:spChg chg="add del">
          <ac:chgData name="Rongala, Devi Vara Prasad" userId="4df3c062-bc02-4cb4-a2fc-3f0ca1367f79" providerId="ADAL" clId="{B2FB260A-8EE2-4231-99C1-EDF7D5A79BE7}" dt="2023-05-10T02:35:08.112" v="457" actId="26606"/>
          <ac:spMkLst>
            <pc:docMk/>
            <pc:sldMk cId="957778265" sldId="280"/>
            <ac:spMk id="3088" creationId="{02A2E7B6-CE50-4B96-A981-2A0250732818}"/>
          </ac:spMkLst>
        </pc:spChg>
        <pc:spChg chg="add del">
          <ac:chgData name="Rongala, Devi Vara Prasad" userId="4df3c062-bc02-4cb4-a2fc-3f0ca1367f79" providerId="ADAL" clId="{B2FB260A-8EE2-4231-99C1-EDF7D5A79BE7}" dt="2023-05-10T02:36:30.299" v="478" actId="26606"/>
          <ac:spMkLst>
            <pc:docMk/>
            <pc:sldMk cId="957778265" sldId="280"/>
            <ac:spMk id="3093" creationId="{6EFADEDC-47BB-4F2C-AB69-715527B4D596}"/>
          </ac:spMkLst>
        </pc:spChg>
        <pc:spChg chg="add del">
          <ac:chgData name="Rongala, Devi Vara Prasad" userId="4df3c062-bc02-4cb4-a2fc-3f0ca1367f79" providerId="ADAL" clId="{B2FB260A-8EE2-4231-99C1-EDF7D5A79BE7}" dt="2023-05-10T02:36:30.299" v="478" actId="26606"/>
          <ac:spMkLst>
            <pc:docMk/>
            <pc:sldMk cId="957778265" sldId="280"/>
            <ac:spMk id="3095" creationId="{CC97F718-8333-4ACB-AEE4-87F88BE1D410}"/>
          </ac:spMkLst>
        </pc:spChg>
        <pc:spChg chg="add del">
          <ac:chgData name="Rongala, Devi Vara Prasad" userId="4df3c062-bc02-4cb4-a2fc-3f0ca1367f79" providerId="ADAL" clId="{B2FB260A-8EE2-4231-99C1-EDF7D5A79BE7}" dt="2023-05-10T02:43:41.199" v="704" actId="26606"/>
          <ac:spMkLst>
            <pc:docMk/>
            <pc:sldMk cId="957778265" sldId="280"/>
            <ac:spMk id="3104" creationId="{1E954AF0-B5CC-4A16-ACDA-675B5694F2C8}"/>
          </ac:spMkLst>
        </pc:spChg>
        <pc:spChg chg="add del">
          <ac:chgData name="Rongala, Devi Vara Prasad" userId="4df3c062-bc02-4cb4-a2fc-3f0ca1367f79" providerId="ADAL" clId="{B2FB260A-8EE2-4231-99C1-EDF7D5A79BE7}" dt="2023-05-10T02:43:41.199" v="704" actId="26606"/>
          <ac:spMkLst>
            <pc:docMk/>
            <pc:sldMk cId="957778265" sldId="280"/>
            <ac:spMk id="3106" creationId="{325322DD-3792-4947-A96A-1B6D9D786960}"/>
          </ac:spMkLst>
        </pc:spChg>
        <pc:spChg chg="add">
          <ac:chgData name="Rongala, Devi Vara Prasad" userId="4df3c062-bc02-4cb4-a2fc-3f0ca1367f79" providerId="ADAL" clId="{B2FB260A-8EE2-4231-99C1-EDF7D5A79BE7}" dt="2023-05-10T02:43:41.199" v="704" actId="26606"/>
          <ac:spMkLst>
            <pc:docMk/>
            <pc:sldMk cId="957778265" sldId="280"/>
            <ac:spMk id="3115" creationId="{1E954AF0-B5CC-4A16-ACDA-675B5694F2C8}"/>
          </ac:spMkLst>
        </pc:spChg>
        <pc:spChg chg="add">
          <ac:chgData name="Rongala, Devi Vara Prasad" userId="4df3c062-bc02-4cb4-a2fc-3f0ca1367f79" providerId="ADAL" clId="{B2FB260A-8EE2-4231-99C1-EDF7D5A79BE7}" dt="2023-05-10T02:43:41.199" v="704" actId="26606"/>
          <ac:spMkLst>
            <pc:docMk/>
            <pc:sldMk cId="957778265" sldId="280"/>
            <ac:spMk id="3117" creationId="{325322DD-3792-4947-A96A-1B6D9D786960}"/>
          </ac:spMkLst>
        </pc:spChg>
        <pc:grpChg chg="add del">
          <ac:chgData name="Rongala, Devi Vara Prasad" userId="4df3c062-bc02-4cb4-a2fc-3f0ca1367f79" providerId="ADAL" clId="{B2FB260A-8EE2-4231-99C1-EDF7D5A79BE7}" dt="2023-05-10T02:43:41.199" v="704" actId="26606"/>
          <ac:grpSpMkLst>
            <pc:docMk/>
            <pc:sldMk cId="957778265" sldId="280"/>
            <ac:grpSpMk id="3100" creationId="{449BC34D-9C23-4D6D-8213-1F471AF85B3F}"/>
          </ac:grpSpMkLst>
        </pc:grpChg>
        <pc:grpChg chg="add">
          <ac:chgData name="Rongala, Devi Vara Prasad" userId="4df3c062-bc02-4cb4-a2fc-3f0ca1367f79" providerId="ADAL" clId="{B2FB260A-8EE2-4231-99C1-EDF7D5A79BE7}" dt="2023-05-10T02:43:41.199" v="704" actId="26606"/>
          <ac:grpSpMkLst>
            <pc:docMk/>
            <pc:sldMk cId="957778265" sldId="280"/>
            <ac:grpSpMk id="3111" creationId="{449BC34D-9C23-4D6D-8213-1F471AF85B3F}"/>
          </ac:grpSpMkLst>
        </pc:grpChg>
        <pc:picChg chg="add del mod">
          <ac:chgData name="Rongala, Devi Vara Prasad" userId="4df3c062-bc02-4cb4-a2fc-3f0ca1367f79" providerId="ADAL" clId="{B2FB260A-8EE2-4231-99C1-EDF7D5A79BE7}" dt="2023-05-10T02:36:24.536" v="474" actId="478"/>
          <ac:picMkLst>
            <pc:docMk/>
            <pc:sldMk cId="957778265" sldId="280"/>
            <ac:picMk id="5" creationId="{6E8AC107-70D2-7808-D78A-D7DDD2635C42}"/>
          </ac:picMkLst>
        </pc:picChg>
        <pc:picChg chg="add del mod ord">
          <ac:chgData name="Rongala, Devi Vara Prasad" userId="4df3c062-bc02-4cb4-a2fc-3f0ca1367f79" providerId="ADAL" clId="{B2FB260A-8EE2-4231-99C1-EDF7D5A79BE7}" dt="2023-05-10T02:43:32.984" v="700" actId="478"/>
          <ac:picMkLst>
            <pc:docMk/>
            <pc:sldMk cId="957778265" sldId="280"/>
            <ac:picMk id="3074" creationId="{D498B56A-1021-18E2-4486-E46348A65B69}"/>
          </ac:picMkLst>
        </pc:picChg>
        <pc:picChg chg="add mod">
          <ac:chgData name="Rongala, Devi Vara Prasad" userId="4df3c062-bc02-4cb4-a2fc-3f0ca1367f79" providerId="ADAL" clId="{B2FB260A-8EE2-4231-99C1-EDF7D5A79BE7}" dt="2023-05-10T02:43:41.199" v="704" actId="26606"/>
          <ac:picMkLst>
            <pc:docMk/>
            <pc:sldMk cId="957778265" sldId="280"/>
            <ac:picMk id="3076" creationId="{3CA43A40-F7D2-C250-A027-7C416978E445}"/>
          </ac:picMkLst>
        </pc:picChg>
      </pc:sldChg>
      <pc:sldChg chg="addSp delSp modSp new mod setBg setClrOvrMap">
        <pc:chgData name="Rongala, Devi Vara Prasad" userId="4df3c062-bc02-4cb4-a2fc-3f0ca1367f79" providerId="ADAL" clId="{B2FB260A-8EE2-4231-99C1-EDF7D5A79BE7}" dt="2023-05-10T02:37:54.743" v="588" actId="14100"/>
        <pc:sldMkLst>
          <pc:docMk/>
          <pc:sldMk cId="1507429127" sldId="281"/>
        </pc:sldMkLst>
        <pc:spChg chg="mod ord">
          <ac:chgData name="Rongala, Devi Vara Prasad" userId="4df3c062-bc02-4cb4-a2fc-3f0ca1367f79" providerId="ADAL" clId="{B2FB260A-8EE2-4231-99C1-EDF7D5A79BE7}" dt="2023-05-10T02:37:54.743" v="588" actId="14100"/>
          <ac:spMkLst>
            <pc:docMk/>
            <pc:sldMk cId="1507429127" sldId="281"/>
            <ac:spMk id="2" creationId="{7EB0BF7D-51DE-D2EE-CC07-76AE4578316B}"/>
          </ac:spMkLst>
        </pc:spChg>
        <pc:spChg chg="add">
          <ac:chgData name="Rongala, Devi Vara Prasad" userId="4df3c062-bc02-4cb4-a2fc-3f0ca1367f79" providerId="ADAL" clId="{B2FB260A-8EE2-4231-99C1-EDF7D5A79BE7}" dt="2023-05-10T02:35:48.560" v="466" actId="26606"/>
          <ac:spMkLst>
            <pc:docMk/>
            <pc:sldMk cId="1507429127" sldId="281"/>
            <ac:spMk id="12" creationId="{1E954AF0-B5CC-4A16-ACDA-675B5694F2C8}"/>
          </ac:spMkLst>
        </pc:spChg>
        <pc:spChg chg="add">
          <ac:chgData name="Rongala, Devi Vara Prasad" userId="4df3c062-bc02-4cb4-a2fc-3f0ca1367f79" providerId="ADAL" clId="{B2FB260A-8EE2-4231-99C1-EDF7D5A79BE7}" dt="2023-05-10T02:35:48.560" v="466" actId="26606"/>
          <ac:spMkLst>
            <pc:docMk/>
            <pc:sldMk cId="1507429127" sldId="281"/>
            <ac:spMk id="14" creationId="{325322DD-3792-4947-A96A-1B6D9D786960}"/>
          </ac:spMkLst>
        </pc:spChg>
        <pc:grpChg chg="add">
          <ac:chgData name="Rongala, Devi Vara Prasad" userId="4df3c062-bc02-4cb4-a2fc-3f0ca1367f79" providerId="ADAL" clId="{B2FB260A-8EE2-4231-99C1-EDF7D5A79BE7}" dt="2023-05-10T02:35:48.560" v="466" actId="26606"/>
          <ac:grpSpMkLst>
            <pc:docMk/>
            <pc:sldMk cId="1507429127" sldId="281"/>
            <ac:grpSpMk id="8" creationId="{449BC34D-9C23-4D6D-8213-1F471AF85B3F}"/>
          </ac:grpSpMkLst>
        </pc:grpChg>
        <pc:picChg chg="add mod">
          <ac:chgData name="Rongala, Devi Vara Prasad" userId="4df3c062-bc02-4cb4-a2fc-3f0ca1367f79" providerId="ADAL" clId="{B2FB260A-8EE2-4231-99C1-EDF7D5A79BE7}" dt="2023-05-10T02:36:18.816" v="472" actId="14100"/>
          <ac:picMkLst>
            <pc:docMk/>
            <pc:sldMk cId="1507429127" sldId="281"/>
            <ac:picMk id="3" creationId="{251B8CEF-55C1-363B-6828-99C785FFB5B5}"/>
          </ac:picMkLst>
        </pc:picChg>
        <pc:picChg chg="add del mod">
          <ac:chgData name="Rongala, Devi Vara Prasad" userId="4df3c062-bc02-4cb4-a2fc-3f0ca1367f79" providerId="ADAL" clId="{B2FB260A-8EE2-4231-99C1-EDF7D5A79BE7}" dt="2023-05-10T02:36:21.958" v="473" actId="478"/>
          <ac:picMkLst>
            <pc:docMk/>
            <pc:sldMk cId="1507429127" sldId="281"/>
            <ac:picMk id="4" creationId="{9763D6D6-042A-72C7-2562-9F6EE60C9DA0}"/>
          </ac:picMkLst>
        </pc:picChg>
      </pc:sldChg>
      <pc:sldChg chg="addSp modSp new mod setBg">
        <pc:chgData name="Rongala, Devi Vara Prasad" userId="4df3c062-bc02-4cb4-a2fc-3f0ca1367f79" providerId="ADAL" clId="{B2FB260A-8EE2-4231-99C1-EDF7D5A79BE7}" dt="2023-05-10T02:42:01.495" v="699" actId="20577"/>
        <pc:sldMkLst>
          <pc:docMk/>
          <pc:sldMk cId="3045641200" sldId="282"/>
        </pc:sldMkLst>
        <pc:spChg chg="mod">
          <ac:chgData name="Rongala, Devi Vara Prasad" userId="4df3c062-bc02-4cb4-a2fc-3f0ca1367f79" providerId="ADAL" clId="{B2FB260A-8EE2-4231-99C1-EDF7D5A79BE7}" dt="2023-05-10T02:40:40.530" v="612" actId="255"/>
          <ac:spMkLst>
            <pc:docMk/>
            <pc:sldMk cId="3045641200" sldId="282"/>
            <ac:spMk id="2" creationId="{7E40F382-72CA-0FE7-0AA0-195B2D135374}"/>
          </ac:spMkLst>
        </pc:spChg>
        <pc:spChg chg="mod">
          <ac:chgData name="Rongala, Devi Vara Prasad" userId="4df3c062-bc02-4cb4-a2fc-3f0ca1367f79" providerId="ADAL" clId="{B2FB260A-8EE2-4231-99C1-EDF7D5A79BE7}" dt="2023-05-10T02:42:01.495" v="699" actId="20577"/>
          <ac:spMkLst>
            <pc:docMk/>
            <pc:sldMk cId="3045641200" sldId="282"/>
            <ac:spMk id="3" creationId="{425F3A7A-26B2-D39C-907C-B4785ACC26EE}"/>
          </ac:spMkLst>
        </pc:spChg>
        <pc:spChg chg="add">
          <ac:chgData name="Rongala, Devi Vara Prasad" userId="4df3c062-bc02-4cb4-a2fc-3f0ca1367f79" providerId="ADAL" clId="{B2FB260A-8EE2-4231-99C1-EDF7D5A79BE7}" dt="2023-05-10T02:40:23.947" v="609" actId="26606"/>
          <ac:spMkLst>
            <pc:docMk/>
            <pc:sldMk cId="3045641200" sldId="282"/>
            <ac:spMk id="14" creationId="{1E954AF0-B5CC-4A16-ACDA-675B5694F2C8}"/>
          </ac:spMkLst>
        </pc:spChg>
        <pc:spChg chg="add">
          <ac:chgData name="Rongala, Devi Vara Prasad" userId="4df3c062-bc02-4cb4-a2fc-3f0ca1367f79" providerId="ADAL" clId="{B2FB260A-8EE2-4231-99C1-EDF7D5A79BE7}" dt="2023-05-10T02:40:23.947" v="609" actId="26606"/>
          <ac:spMkLst>
            <pc:docMk/>
            <pc:sldMk cId="3045641200" sldId="282"/>
            <ac:spMk id="16" creationId="{325322DD-3792-4947-A96A-1B6D9D786960}"/>
          </ac:spMkLst>
        </pc:spChg>
        <pc:grpChg chg="add">
          <ac:chgData name="Rongala, Devi Vara Prasad" userId="4df3c062-bc02-4cb4-a2fc-3f0ca1367f79" providerId="ADAL" clId="{B2FB260A-8EE2-4231-99C1-EDF7D5A79BE7}" dt="2023-05-10T02:40:23.947" v="609" actId="26606"/>
          <ac:grpSpMkLst>
            <pc:docMk/>
            <pc:sldMk cId="3045641200" sldId="282"/>
            <ac:grpSpMk id="10" creationId="{449BC34D-9C23-4D6D-8213-1F471AF85B3F}"/>
          </ac:grpSpMkLst>
        </pc:grpChg>
        <pc:picChg chg="add mod">
          <ac:chgData name="Rongala, Devi Vara Prasad" userId="4df3c062-bc02-4cb4-a2fc-3f0ca1367f79" providerId="ADAL" clId="{B2FB260A-8EE2-4231-99C1-EDF7D5A79BE7}" dt="2023-05-10T02:41:28.633" v="617" actId="14100"/>
          <ac:picMkLst>
            <pc:docMk/>
            <pc:sldMk cId="3045641200" sldId="282"/>
            <ac:picMk id="5" creationId="{7893F649-F289-3578-BAE7-5E836CF44E47}"/>
          </ac:picMkLst>
        </pc:picChg>
        <pc:picChg chg="add">
          <ac:chgData name="Rongala, Devi Vara Prasad" userId="4df3c062-bc02-4cb4-a2fc-3f0ca1367f79" providerId="ADAL" clId="{B2FB260A-8EE2-4231-99C1-EDF7D5A79BE7}" dt="2023-05-10T02:40:23.947" v="609" actId="26606"/>
          <ac:picMkLst>
            <pc:docMk/>
            <pc:sldMk cId="3045641200" sldId="282"/>
            <ac:picMk id="7" creationId="{2DCF033B-07D9-EAB6-C806-B5DB51E0181F}"/>
          </ac:picMkLst>
        </pc:picChg>
      </pc:sldChg>
      <pc:sldChg chg="addSp delSp modSp new mod setBg">
        <pc:chgData name="Rongala, Devi Vara Prasad" userId="4df3c062-bc02-4cb4-a2fc-3f0ca1367f79" providerId="ADAL" clId="{B2FB260A-8EE2-4231-99C1-EDF7D5A79BE7}" dt="2023-05-10T02:47:28.902" v="825" actId="20577"/>
        <pc:sldMkLst>
          <pc:docMk/>
          <pc:sldMk cId="2602980895" sldId="283"/>
        </pc:sldMkLst>
        <pc:spChg chg="mod">
          <ac:chgData name="Rongala, Devi Vara Prasad" userId="4df3c062-bc02-4cb4-a2fc-3f0ca1367f79" providerId="ADAL" clId="{B2FB260A-8EE2-4231-99C1-EDF7D5A79BE7}" dt="2023-05-10T02:46:34.270" v="724" actId="14100"/>
          <ac:spMkLst>
            <pc:docMk/>
            <pc:sldMk cId="2602980895" sldId="283"/>
            <ac:spMk id="2" creationId="{6ABDB896-7342-81AC-E111-1C8D960C9B98}"/>
          </ac:spMkLst>
        </pc:spChg>
        <pc:spChg chg="mod">
          <ac:chgData name="Rongala, Devi Vara Prasad" userId="4df3c062-bc02-4cb4-a2fc-3f0ca1367f79" providerId="ADAL" clId="{B2FB260A-8EE2-4231-99C1-EDF7D5A79BE7}" dt="2023-05-10T02:47:28.902" v="825" actId="20577"/>
          <ac:spMkLst>
            <pc:docMk/>
            <pc:sldMk cId="2602980895" sldId="283"/>
            <ac:spMk id="3" creationId="{57D9139D-CC20-0BA7-0B99-8405508562C9}"/>
          </ac:spMkLst>
        </pc:spChg>
        <pc:spChg chg="add del">
          <ac:chgData name="Rongala, Devi Vara Prasad" userId="4df3c062-bc02-4cb4-a2fc-3f0ca1367f79" providerId="ADAL" clId="{B2FB260A-8EE2-4231-99C1-EDF7D5A79BE7}" dt="2023-05-10T02:45:58.477" v="717" actId="26606"/>
          <ac:spMkLst>
            <pc:docMk/>
            <pc:sldMk cId="2602980895" sldId="283"/>
            <ac:spMk id="14" creationId="{1F9A0C1C-8ABC-401B-8FE9-AC9327C4C587}"/>
          </ac:spMkLst>
        </pc:spChg>
        <pc:spChg chg="add del">
          <ac:chgData name="Rongala, Devi Vara Prasad" userId="4df3c062-bc02-4cb4-a2fc-3f0ca1367f79" providerId="ADAL" clId="{B2FB260A-8EE2-4231-99C1-EDF7D5A79BE7}" dt="2023-05-10T02:45:58.477" v="717" actId="26606"/>
          <ac:spMkLst>
            <pc:docMk/>
            <pc:sldMk cId="2602980895" sldId="283"/>
            <ac:spMk id="16" creationId="{BA5783C3-2F96-40A7-A24F-30CB07AA3928}"/>
          </ac:spMkLst>
        </pc:spChg>
        <pc:spChg chg="add del">
          <ac:chgData name="Rongala, Devi Vara Prasad" userId="4df3c062-bc02-4cb4-a2fc-3f0ca1367f79" providerId="ADAL" clId="{B2FB260A-8EE2-4231-99C1-EDF7D5A79BE7}" dt="2023-05-10T02:45:58.477" v="717" actId="26606"/>
          <ac:spMkLst>
            <pc:docMk/>
            <pc:sldMk cId="2602980895" sldId="283"/>
            <ac:spMk id="18" creationId="{A9D08DBA-0326-4C4E-ACFB-576F3ABDD2D0}"/>
          </ac:spMkLst>
        </pc:spChg>
        <pc:spChg chg="add">
          <ac:chgData name="Rongala, Devi Vara Prasad" userId="4df3c062-bc02-4cb4-a2fc-3f0ca1367f79" providerId="ADAL" clId="{B2FB260A-8EE2-4231-99C1-EDF7D5A79BE7}" dt="2023-05-10T02:45:58.483" v="718" actId="26606"/>
          <ac:spMkLst>
            <pc:docMk/>
            <pc:sldMk cId="2602980895" sldId="283"/>
            <ac:spMk id="21" creationId="{1E954AF0-B5CC-4A16-ACDA-675B5694F2C8}"/>
          </ac:spMkLst>
        </pc:spChg>
        <pc:spChg chg="add">
          <ac:chgData name="Rongala, Devi Vara Prasad" userId="4df3c062-bc02-4cb4-a2fc-3f0ca1367f79" providerId="ADAL" clId="{B2FB260A-8EE2-4231-99C1-EDF7D5A79BE7}" dt="2023-05-10T02:45:58.483" v="718" actId="26606"/>
          <ac:spMkLst>
            <pc:docMk/>
            <pc:sldMk cId="2602980895" sldId="283"/>
            <ac:spMk id="22" creationId="{325322DD-3792-4947-A96A-1B6D9D786960}"/>
          </ac:spMkLst>
        </pc:spChg>
        <pc:grpChg chg="add del">
          <ac:chgData name="Rongala, Devi Vara Prasad" userId="4df3c062-bc02-4cb4-a2fc-3f0ca1367f79" providerId="ADAL" clId="{B2FB260A-8EE2-4231-99C1-EDF7D5A79BE7}" dt="2023-05-10T02:45:58.477" v="717" actId="26606"/>
          <ac:grpSpMkLst>
            <pc:docMk/>
            <pc:sldMk cId="2602980895" sldId="283"/>
            <ac:grpSpMk id="10" creationId="{449BC34D-9C23-4D6D-8213-1F471AF85B3F}"/>
          </ac:grpSpMkLst>
        </pc:grpChg>
        <pc:grpChg chg="add">
          <ac:chgData name="Rongala, Devi Vara Prasad" userId="4df3c062-bc02-4cb4-a2fc-3f0ca1367f79" providerId="ADAL" clId="{B2FB260A-8EE2-4231-99C1-EDF7D5A79BE7}" dt="2023-05-10T02:45:58.483" v="718" actId="26606"/>
          <ac:grpSpMkLst>
            <pc:docMk/>
            <pc:sldMk cId="2602980895" sldId="283"/>
            <ac:grpSpMk id="20" creationId="{449BC34D-9C23-4D6D-8213-1F471AF85B3F}"/>
          </ac:grpSpMkLst>
        </pc:grpChg>
        <pc:picChg chg="add mod ord">
          <ac:chgData name="Rongala, Devi Vara Prasad" userId="4df3c062-bc02-4cb4-a2fc-3f0ca1367f79" providerId="ADAL" clId="{B2FB260A-8EE2-4231-99C1-EDF7D5A79BE7}" dt="2023-05-10T02:46:01.773" v="720" actId="14100"/>
          <ac:picMkLst>
            <pc:docMk/>
            <pc:sldMk cId="2602980895" sldId="283"/>
            <ac:picMk id="5" creationId="{32EC42AA-8178-2161-D465-C7273516B8D2}"/>
          </ac:picMkLst>
        </pc:picChg>
        <pc:picChg chg="add mod">
          <ac:chgData name="Rongala, Devi Vara Prasad" userId="4df3c062-bc02-4cb4-a2fc-3f0ca1367f79" providerId="ADAL" clId="{B2FB260A-8EE2-4231-99C1-EDF7D5A79BE7}" dt="2023-05-10T02:46:31.841" v="723" actId="14100"/>
          <ac:picMkLst>
            <pc:docMk/>
            <pc:sldMk cId="2602980895" sldId="283"/>
            <ac:picMk id="7" creationId="{5F1B7AF2-BAC8-E9C2-AF85-3630041035B5}"/>
          </ac:picMkLst>
        </pc:picChg>
      </pc:sldChg>
      <pc:sldChg chg="addSp delSp modSp new mod ord setBg">
        <pc:chgData name="Rongala, Devi Vara Prasad" userId="4df3c062-bc02-4cb4-a2fc-3f0ca1367f79" providerId="ADAL" clId="{B2FB260A-8EE2-4231-99C1-EDF7D5A79BE7}" dt="2023-05-10T02:57:03.763" v="1037" actId="255"/>
        <pc:sldMkLst>
          <pc:docMk/>
          <pc:sldMk cId="4038072185" sldId="284"/>
        </pc:sldMkLst>
        <pc:spChg chg="mod">
          <ac:chgData name="Rongala, Devi Vara Prasad" userId="4df3c062-bc02-4cb4-a2fc-3f0ca1367f79" providerId="ADAL" clId="{B2FB260A-8EE2-4231-99C1-EDF7D5A79BE7}" dt="2023-05-10T02:55:23.574" v="1015" actId="14100"/>
          <ac:spMkLst>
            <pc:docMk/>
            <pc:sldMk cId="4038072185" sldId="284"/>
            <ac:spMk id="2" creationId="{569DEE04-B5EC-8BCC-D257-015AC1EE2129}"/>
          </ac:spMkLst>
        </pc:spChg>
        <pc:spChg chg="mod">
          <ac:chgData name="Rongala, Devi Vara Prasad" userId="4df3c062-bc02-4cb4-a2fc-3f0ca1367f79" providerId="ADAL" clId="{B2FB260A-8EE2-4231-99C1-EDF7D5A79BE7}" dt="2023-05-10T02:57:03.763" v="1037" actId="255"/>
          <ac:spMkLst>
            <pc:docMk/>
            <pc:sldMk cId="4038072185" sldId="284"/>
            <ac:spMk id="3" creationId="{FC5C99A5-379E-C676-90C4-AB62652EB055}"/>
          </ac:spMkLst>
        </pc:spChg>
        <pc:spChg chg="add del">
          <ac:chgData name="Rongala, Devi Vara Prasad" userId="4df3c062-bc02-4cb4-a2fc-3f0ca1367f79" providerId="ADAL" clId="{B2FB260A-8EE2-4231-99C1-EDF7D5A79BE7}" dt="2023-05-10T02:48:31.222" v="832" actId="26606"/>
          <ac:spMkLst>
            <pc:docMk/>
            <pc:sldMk cId="4038072185" sldId="284"/>
            <ac:spMk id="13" creationId="{2D170B9C-85A5-4673-981C-DDDBAC51F745}"/>
          </ac:spMkLst>
        </pc:spChg>
        <pc:spChg chg="add del">
          <ac:chgData name="Rongala, Devi Vara Prasad" userId="4df3c062-bc02-4cb4-a2fc-3f0ca1367f79" providerId="ADAL" clId="{B2FB260A-8EE2-4231-99C1-EDF7D5A79BE7}" dt="2023-05-10T02:48:31.222" v="832" actId="26606"/>
          <ac:spMkLst>
            <pc:docMk/>
            <pc:sldMk cId="4038072185" sldId="284"/>
            <ac:spMk id="15" creationId="{1C82216A-4221-434A-B11C-7E13B4A1FC25}"/>
          </ac:spMkLst>
        </pc:spChg>
        <pc:spChg chg="add del">
          <ac:chgData name="Rongala, Devi Vara Prasad" userId="4df3c062-bc02-4cb4-a2fc-3f0ca1367f79" providerId="ADAL" clId="{B2FB260A-8EE2-4231-99C1-EDF7D5A79BE7}" dt="2023-05-10T02:50:45.825" v="867" actId="26606"/>
          <ac:spMkLst>
            <pc:docMk/>
            <pc:sldMk cId="4038072185" sldId="284"/>
            <ac:spMk id="24" creationId="{B709ADC9-6EAF-4268-9415-1ED5ECFA2218}"/>
          </ac:spMkLst>
        </pc:spChg>
        <pc:spChg chg="add del">
          <ac:chgData name="Rongala, Devi Vara Prasad" userId="4df3c062-bc02-4cb4-a2fc-3f0ca1367f79" providerId="ADAL" clId="{B2FB260A-8EE2-4231-99C1-EDF7D5A79BE7}" dt="2023-05-10T02:50:45.810" v="866" actId="26606"/>
          <ac:spMkLst>
            <pc:docMk/>
            <pc:sldMk cId="4038072185" sldId="284"/>
            <ac:spMk id="33" creationId="{2D170B9C-85A5-4673-981C-DDDBAC51F745}"/>
          </ac:spMkLst>
        </pc:spChg>
        <pc:spChg chg="add del">
          <ac:chgData name="Rongala, Devi Vara Prasad" userId="4df3c062-bc02-4cb4-a2fc-3f0ca1367f79" providerId="ADAL" clId="{B2FB260A-8EE2-4231-99C1-EDF7D5A79BE7}" dt="2023-05-10T02:50:45.810" v="866" actId="26606"/>
          <ac:spMkLst>
            <pc:docMk/>
            <pc:sldMk cId="4038072185" sldId="284"/>
            <ac:spMk id="35" creationId="{1C82216A-4221-434A-B11C-7E13B4A1FC25}"/>
          </ac:spMkLst>
        </pc:spChg>
        <pc:spChg chg="add del">
          <ac:chgData name="Rongala, Devi Vara Prasad" userId="4df3c062-bc02-4cb4-a2fc-3f0ca1367f79" providerId="ADAL" clId="{B2FB260A-8EE2-4231-99C1-EDF7D5A79BE7}" dt="2023-05-10T02:54:54.539" v="1009" actId="26606"/>
          <ac:spMkLst>
            <pc:docMk/>
            <pc:sldMk cId="4038072185" sldId="284"/>
            <ac:spMk id="37" creationId="{DF6D7DDE-F8A1-4105-9729-F9EB5F81A360}"/>
          </ac:spMkLst>
        </pc:spChg>
        <pc:spChg chg="add del">
          <ac:chgData name="Rongala, Devi Vara Prasad" userId="4df3c062-bc02-4cb4-a2fc-3f0ca1367f79" providerId="ADAL" clId="{B2FB260A-8EE2-4231-99C1-EDF7D5A79BE7}" dt="2023-05-10T02:54:54.539" v="1009" actId="26606"/>
          <ac:spMkLst>
            <pc:docMk/>
            <pc:sldMk cId="4038072185" sldId="284"/>
            <ac:spMk id="39" creationId="{310B1DD0-264A-47E3-A16A-C87AFA51E68A}"/>
          </ac:spMkLst>
        </pc:spChg>
        <pc:spChg chg="add del">
          <ac:chgData name="Rongala, Devi Vara Prasad" userId="4df3c062-bc02-4cb4-a2fc-3f0ca1367f79" providerId="ADAL" clId="{B2FB260A-8EE2-4231-99C1-EDF7D5A79BE7}" dt="2023-05-10T02:54:54.539" v="1009" actId="26606"/>
          <ac:spMkLst>
            <pc:docMk/>
            <pc:sldMk cId="4038072185" sldId="284"/>
            <ac:spMk id="40" creationId="{69C1BB7B-F21E-41A2-B30C-D8507B960282}"/>
          </ac:spMkLst>
        </pc:spChg>
        <pc:spChg chg="add">
          <ac:chgData name="Rongala, Devi Vara Prasad" userId="4df3c062-bc02-4cb4-a2fc-3f0ca1367f79" providerId="ADAL" clId="{B2FB260A-8EE2-4231-99C1-EDF7D5A79BE7}" dt="2023-05-10T02:54:54.539" v="1009" actId="26606"/>
          <ac:spMkLst>
            <pc:docMk/>
            <pc:sldMk cId="4038072185" sldId="284"/>
            <ac:spMk id="49" creationId="{334BA972-C640-4E2E-B1AC-162A1ABA4CE1}"/>
          </ac:spMkLst>
        </pc:spChg>
        <pc:spChg chg="add">
          <ac:chgData name="Rongala, Devi Vara Prasad" userId="4df3c062-bc02-4cb4-a2fc-3f0ca1367f79" providerId="ADAL" clId="{B2FB260A-8EE2-4231-99C1-EDF7D5A79BE7}" dt="2023-05-10T02:54:54.539" v="1009" actId="26606"/>
          <ac:spMkLst>
            <pc:docMk/>
            <pc:sldMk cId="4038072185" sldId="284"/>
            <ac:spMk id="51" creationId="{AB4EBAB6-4362-4DD4-B97E-6707AFA57012}"/>
          </ac:spMkLst>
        </pc:spChg>
        <pc:spChg chg="add">
          <ac:chgData name="Rongala, Devi Vara Prasad" userId="4df3c062-bc02-4cb4-a2fc-3f0ca1367f79" providerId="ADAL" clId="{B2FB260A-8EE2-4231-99C1-EDF7D5A79BE7}" dt="2023-05-10T02:54:54.539" v="1009" actId="26606"/>
          <ac:spMkLst>
            <pc:docMk/>
            <pc:sldMk cId="4038072185" sldId="284"/>
            <ac:spMk id="53" creationId="{2FA5E0A6-4D2A-405F-AA56-A8E597834255}"/>
          </ac:spMkLst>
        </pc:spChg>
        <pc:grpChg chg="add del">
          <ac:chgData name="Rongala, Devi Vara Prasad" userId="4df3c062-bc02-4cb4-a2fc-3f0ca1367f79" providerId="ADAL" clId="{B2FB260A-8EE2-4231-99C1-EDF7D5A79BE7}" dt="2023-05-10T02:48:31.222" v="832" actId="26606"/>
          <ac:grpSpMkLst>
            <pc:docMk/>
            <pc:sldMk cId="4038072185" sldId="284"/>
            <ac:grpSpMk id="9" creationId="{9D9D6BF1-DFF2-4526-9D13-BF339D8C4163}"/>
          </ac:grpSpMkLst>
        </pc:grpChg>
        <pc:grpChg chg="add del">
          <ac:chgData name="Rongala, Devi Vara Prasad" userId="4df3c062-bc02-4cb4-a2fc-3f0ca1367f79" providerId="ADAL" clId="{B2FB260A-8EE2-4231-99C1-EDF7D5A79BE7}" dt="2023-05-10T02:50:45.825" v="867" actId="26606"/>
          <ac:grpSpMkLst>
            <pc:docMk/>
            <pc:sldMk cId="4038072185" sldId="284"/>
            <ac:grpSpMk id="20" creationId="{9D9D6BF1-DFF2-4526-9D13-BF339D8C4163}"/>
          </ac:grpSpMkLst>
        </pc:grpChg>
        <pc:grpChg chg="add del">
          <ac:chgData name="Rongala, Devi Vara Prasad" userId="4df3c062-bc02-4cb4-a2fc-3f0ca1367f79" providerId="ADAL" clId="{B2FB260A-8EE2-4231-99C1-EDF7D5A79BE7}" dt="2023-05-10T02:50:45.810" v="866" actId="26606"/>
          <ac:grpSpMkLst>
            <pc:docMk/>
            <pc:sldMk cId="4038072185" sldId="284"/>
            <ac:grpSpMk id="29" creationId="{9D9D6BF1-DFF2-4526-9D13-BF339D8C4163}"/>
          </ac:grpSpMkLst>
        </pc:grpChg>
        <pc:grpChg chg="add del">
          <ac:chgData name="Rongala, Devi Vara Prasad" userId="4df3c062-bc02-4cb4-a2fc-3f0ca1367f79" providerId="ADAL" clId="{B2FB260A-8EE2-4231-99C1-EDF7D5A79BE7}" dt="2023-05-10T02:54:54.539" v="1009" actId="26606"/>
          <ac:grpSpMkLst>
            <pc:docMk/>
            <pc:sldMk cId="4038072185" sldId="284"/>
            <ac:grpSpMk id="38" creationId="{9D9D6BF1-DFF2-4526-9D13-BF339D8C4163}"/>
          </ac:grpSpMkLst>
        </pc:grpChg>
        <pc:grpChg chg="add">
          <ac:chgData name="Rongala, Devi Vara Prasad" userId="4df3c062-bc02-4cb4-a2fc-3f0ca1367f79" providerId="ADAL" clId="{B2FB260A-8EE2-4231-99C1-EDF7D5A79BE7}" dt="2023-05-10T02:54:54.539" v="1009" actId="26606"/>
          <ac:grpSpMkLst>
            <pc:docMk/>
            <pc:sldMk cId="4038072185" sldId="284"/>
            <ac:grpSpMk id="45" creationId="{9D9D6BF1-DFF2-4526-9D13-BF339D8C4163}"/>
          </ac:grpSpMkLst>
        </pc:grpChg>
        <pc:picChg chg="add mod">
          <ac:chgData name="Rongala, Devi Vara Prasad" userId="4df3c062-bc02-4cb4-a2fc-3f0ca1367f79" providerId="ADAL" clId="{B2FB260A-8EE2-4231-99C1-EDF7D5A79BE7}" dt="2023-05-10T02:54:54.539" v="1009" actId="26606"/>
          <ac:picMkLst>
            <pc:docMk/>
            <pc:sldMk cId="4038072185" sldId="284"/>
            <ac:picMk id="5" creationId="{90B5EE5F-D99C-0E41-0A68-567C0E3B62B7}"/>
          </ac:picMkLst>
        </pc:picChg>
      </pc:sldChg>
      <pc:sldChg chg="addSp delSp modSp new mod setBg">
        <pc:chgData name="Rongala, Devi Vara Prasad" userId="4df3c062-bc02-4cb4-a2fc-3f0ca1367f79" providerId="ADAL" clId="{B2FB260A-8EE2-4231-99C1-EDF7D5A79BE7}" dt="2023-05-10T03:23:39.181" v="1803" actId="113"/>
        <pc:sldMkLst>
          <pc:docMk/>
          <pc:sldMk cId="3437054477" sldId="285"/>
        </pc:sldMkLst>
        <pc:spChg chg="mod">
          <ac:chgData name="Rongala, Devi Vara Prasad" userId="4df3c062-bc02-4cb4-a2fc-3f0ca1367f79" providerId="ADAL" clId="{B2FB260A-8EE2-4231-99C1-EDF7D5A79BE7}" dt="2023-05-10T03:21:16.707" v="1791" actId="26606"/>
          <ac:spMkLst>
            <pc:docMk/>
            <pc:sldMk cId="3437054477" sldId="285"/>
            <ac:spMk id="2" creationId="{CE510FD5-D1DF-D893-D577-EB63B8893D42}"/>
          </ac:spMkLst>
        </pc:spChg>
        <pc:spChg chg="del mod">
          <ac:chgData name="Rongala, Devi Vara Prasad" userId="4df3c062-bc02-4cb4-a2fc-3f0ca1367f79" providerId="ADAL" clId="{B2FB260A-8EE2-4231-99C1-EDF7D5A79BE7}" dt="2023-05-10T02:57:52.328" v="1042"/>
          <ac:spMkLst>
            <pc:docMk/>
            <pc:sldMk cId="3437054477" sldId="285"/>
            <ac:spMk id="3" creationId="{BC412AE2-7172-384D-292B-DE68E42A086A}"/>
          </ac:spMkLst>
        </pc:spChg>
        <pc:spChg chg="add del">
          <ac:chgData name="Rongala, Devi Vara Prasad" userId="4df3c062-bc02-4cb4-a2fc-3f0ca1367f79" providerId="ADAL" clId="{B2FB260A-8EE2-4231-99C1-EDF7D5A79BE7}" dt="2023-05-10T03:21:12.050" v="1788" actId="26606"/>
          <ac:spMkLst>
            <pc:docMk/>
            <pc:sldMk cId="3437054477" sldId="285"/>
            <ac:spMk id="5128" creationId="{8248653B-DBCC-7D74-F58C-E5B247F15262}"/>
          </ac:spMkLst>
        </pc:spChg>
        <pc:spChg chg="add">
          <ac:chgData name="Rongala, Devi Vara Prasad" userId="4df3c062-bc02-4cb4-a2fc-3f0ca1367f79" providerId="ADAL" clId="{B2FB260A-8EE2-4231-99C1-EDF7D5A79BE7}" dt="2023-05-10T03:21:16.707" v="1791" actId="26606"/>
          <ac:spMkLst>
            <pc:docMk/>
            <pc:sldMk cId="3437054477" sldId="285"/>
            <ac:spMk id="5131" creationId="{48C110B4-D26A-44C6-8576-236CA24E98C1}"/>
          </ac:spMkLst>
        </pc:spChg>
        <pc:spChg chg="add">
          <ac:chgData name="Rongala, Devi Vara Prasad" userId="4df3c062-bc02-4cb4-a2fc-3f0ca1367f79" providerId="ADAL" clId="{B2FB260A-8EE2-4231-99C1-EDF7D5A79BE7}" dt="2023-05-10T03:21:16.707" v="1791" actId="26606"/>
          <ac:spMkLst>
            <pc:docMk/>
            <pc:sldMk cId="3437054477" sldId="285"/>
            <ac:spMk id="5133" creationId="{5BFD4DBB-3229-4DF6-A68A-CD91F8325879}"/>
          </ac:spMkLst>
        </pc:spChg>
        <pc:spChg chg="add mod">
          <ac:chgData name="Rongala, Devi Vara Prasad" userId="4df3c062-bc02-4cb4-a2fc-3f0ca1367f79" providerId="ADAL" clId="{B2FB260A-8EE2-4231-99C1-EDF7D5A79BE7}" dt="2023-05-10T03:23:39.181" v="1803" actId="113"/>
          <ac:spMkLst>
            <pc:docMk/>
            <pc:sldMk cId="3437054477" sldId="285"/>
            <ac:spMk id="5134" creationId="{D653EDEB-D652-4C2C-F665-B03ACD583AC3}"/>
          </ac:spMkLst>
        </pc:spChg>
        <pc:spChg chg="add">
          <ac:chgData name="Rongala, Devi Vara Prasad" userId="4df3c062-bc02-4cb4-a2fc-3f0ca1367f79" providerId="ADAL" clId="{B2FB260A-8EE2-4231-99C1-EDF7D5A79BE7}" dt="2023-05-10T03:21:16.707" v="1791" actId="26606"/>
          <ac:spMkLst>
            <pc:docMk/>
            <pc:sldMk cId="3437054477" sldId="285"/>
            <ac:spMk id="5135" creationId="{792979E5-1F93-4CE3-975E-3CAEC618BFB3}"/>
          </ac:spMkLst>
        </pc:spChg>
        <pc:grpChg chg="add del">
          <ac:chgData name="Rongala, Devi Vara Prasad" userId="4df3c062-bc02-4cb4-a2fc-3f0ca1367f79" providerId="ADAL" clId="{B2FB260A-8EE2-4231-99C1-EDF7D5A79BE7}" dt="2023-05-10T03:21:16.701" v="1790" actId="26606"/>
          <ac:grpSpMkLst>
            <pc:docMk/>
            <pc:sldMk cId="3437054477" sldId="285"/>
            <ac:grpSpMk id="5129" creationId="{624E16E8-84BF-4D4C-A746-2537B1C15979}"/>
          </ac:grpSpMkLst>
        </pc:grpChg>
        <pc:picChg chg="add mod ord">
          <ac:chgData name="Rongala, Devi Vara Prasad" userId="4df3c062-bc02-4cb4-a2fc-3f0ca1367f79" providerId="ADAL" clId="{B2FB260A-8EE2-4231-99C1-EDF7D5A79BE7}" dt="2023-05-10T03:21:27.492" v="1796" actId="14100"/>
          <ac:picMkLst>
            <pc:docMk/>
            <pc:sldMk cId="3437054477" sldId="285"/>
            <ac:picMk id="5122" creationId="{725820CE-5B58-8636-01D3-9CD61F041F35}"/>
          </ac:picMkLst>
        </pc:picChg>
        <pc:picChg chg="add mod">
          <ac:chgData name="Rongala, Devi Vara Prasad" userId="4df3c062-bc02-4cb4-a2fc-3f0ca1367f79" providerId="ADAL" clId="{B2FB260A-8EE2-4231-99C1-EDF7D5A79BE7}" dt="2023-05-10T03:21:31.510" v="1797" actId="14100"/>
          <ac:picMkLst>
            <pc:docMk/>
            <pc:sldMk cId="3437054477" sldId="285"/>
            <ac:picMk id="5124" creationId="{964B17B9-9A96-8C60-34AA-7EC157DC1C44}"/>
          </ac:picMkLst>
        </pc:picChg>
      </pc:sldChg>
      <pc:sldChg chg="addSp delSp modSp new mod setBg setClrOvrMap">
        <pc:chgData name="Rongala, Devi Vara Prasad" userId="4df3c062-bc02-4cb4-a2fc-3f0ca1367f79" providerId="ADAL" clId="{B2FB260A-8EE2-4231-99C1-EDF7D5A79BE7}" dt="2023-05-10T03:10:56.918" v="1541" actId="14100"/>
        <pc:sldMkLst>
          <pc:docMk/>
          <pc:sldMk cId="2321325584" sldId="286"/>
        </pc:sldMkLst>
        <pc:spChg chg="mod">
          <ac:chgData name="Rongala, Devi Vara Prasad" userId="4df3c062-bc02-4cb4-a2fc-3f0ca1367f79" providerId="ADAL" clId="{B2FB260A-8EE2-4231-99C1-EDF7D5A79BE7}" dt="2023-05-10T03:10:15.218" v="1530" actId="26606"/>
          <ac:spMkLst>
            <pc:docMk/>
            <pc:sldMk cId="2321325584" sldId="286"/>
            <ac:spMk id="2" creationId="{111B2AE1-A52A-B869-5794-8B3A346DD2BD}"/>
          </ac:spMkLst>
        </pc:spChg>
        <pc:spChg chg="del">
          <ac:chgData name="Rongala, Devi Vara Prasad" userId="4df3c062-bc02-4cb4-a2fc-3f0ca1367f79" providerId="ADAL" clId="{B2FB260A-8EE2-4231-99C1-EDF7D5A79BE7}" dt="2023-05-10T02:59:50.411" v="1050"/>
          <ac:spMkLst>
            <pc:docMk/>
            <pc:sldMk cId="2321325584" sldId="286"/>
            <ac:spMk id="3" creationId="{D99B043F-C1D1-4F9C-4218-FAFA87AC6731}"/>
          </ac:spMkLst>
        </pc:spChg>
        <pc:spChg chg="add mod ord">
          <ac:chgData name="Rongala, Devi Vara Prasad" userId="4df3c062-bc02-4cb4-a2fc-3f0ca1367f79" providerId="ADAL" clId="{B2FB260A-8EE2-4231-99C1-EDF7D5A79BE7}" dt="2023-05-10T03:10:15.218" v="1530" actId="26606"/>
          <ac:spMkLst>
            <pc:docMk/>
            <pc:sldMk cId="2321325584" sldId="286"/>
            <ac:spMk id="6150" creationId="{5FBD6D12-F0F9-948A-BE9E-1018D48FB0FC}"/>
          </ac:spMkLst>
        </pc:spChg>
        <pc:spChg chg="add del">
          <ac:chgData name="Rongala, Devi Vara Prasad" userId="4df3c062-bc02-4cb4-a2fc-3f0ca1367f79" providerId="ADAL" clId="{B2FB260A-8EE2-4231-99C1-EDF7D5A79BE7}" dt="2023-05-10T03:10:05.974" v="1527" actId="26606"/>
          <ac:spMkLst>
            <pc:docMk/>
            <pc:sldMk cId="2321325584" sldId="286"/>
            <ac:spMk id="6153" creationId="{1D868099-6145-4BC0-A5EA-74BEF1776BA9}"/>
          </ac:spMkLst>
        </pc:spChg>
        <pc:spChg chg="add del">
          <ac:chgData name="Rongala, Devi Vara Prasad" userId="4df3c062-bc02-4cb4-a2fc-3f0ca1367f79" providerId="ADAL" clId="{B2FB260A-8EE2-4231-99C1-EDF7D5A79BE7}" dt="2023-05-10T03:10:05.974" v="1527" actId="26606"/>
          <ac:spMkLst>
            <pc:docMk/>
            <pc:sldMk cId="2321325584" sldId="286"/>
            <ac:spMk id="6155" creationId="{CC1026F7-DECB-49B4-A565-518BBA445471}"/>
          </ac:spMkLst>
        </pc:spChg>
        <pc:spChg chg="add del">
          <ac:chgData name="Rongala, Devi Vara Prasad" userId="4df3c062-bc02-4cb4-a2fc-3f0ca1367f79" providerId="ADAL" clId="{B2FB260A-8EE2-4231-99C1-EDF7D5A79BE7}" dt="2023-05-10T03:10:05.968" v="1526" actId="26606"/>
          <ac:spMkLst>
            <pc:docMk/>
            <pc:sldMk cId="2321325584" sldId="286"/>
            <ac:spMk id="6160" creationId="{6EFADEDC-47BB-4F2C-AB69-715527B4D596}"/>
          </ac:spMkLst>
        </pc:spChg>
        <pc:spChg chg="add del">
          <ac:chgData name="Rongala, Devi Vara Prasad" userId="4df3c062-bc02-4cb4-a2fc-3f0ca1367f79" providerId="ADAL" clId="{B2FB260A-8EE2-4231-99C1-EDF7D5A79BE7}" dt="2023-05-10T03:10:05.968" v="1526" actId="26606"/>
          <ac:spMkLst>
            <pc:docMk/>
            <pc:sldMk cId="2321325584" sldId="286"/>
            <ac:spMk id="6162" creationId="{CC97F718-8333-4ACB-AEE4-87F88BE1D410}"/>
          </ac:spMkLst>
        </pc:spChg>
        <pc:spChg chg="add del">
          <ac:chgData name="Rongala, Devi Vara Prasad" userId="4df3c062-bc02-4cb4-a2fc-3f0ca1367f79" providerId="ADAL" clId="{B2FB260A-8EE2-4231-99C1-EDF7D5A79BE7}" dt="2023-05-10T03:10:15.218" v="1530" actId="26606"/>
          <ac:spMkLst>
            <pc:docMk/>
            <pc:sldMk cId="2321325584" sldId="286"/>
            <ac:spMk id="6164" creationId="{792979E5-1F93-4CE3-975E-3CAEC618BFB3}"/>
          </ac:spMkLst>
        </pc:spChg>
        <pc:spChg chg="add del">
          <ac:chgData name="Rongala, Devi Vara Prasad" userId="4df3c062-bc02-4cb4-a2fc-3f0ca1367f79" providerId="ADAL" clId="{B2FB260A-8EE2-4231-99C1-EDF7D5A79BE7}" dt="2023-05-10T03:10:15.218" v="1530" actId="26606"/>
          <ac:spMkLst>
            <pc:docMk/>
            <pc:sldMk cId="2321325584" sldId="286"/>
            <ac:spMk id="6165" creationId="{48C110B4-D26A-44C6-8576-236CA24E98C1}"/>
          </ac:spMkLst>
        </pc:spChg>
        <pc:spChg chg="add del">
          <ac:chgData name="Rongala, Devi Vara Prasad" userId="4df3c062-bc02-4cb4-a2fc-3f0ca1367f79" providerId="ADAL" clId="{B2FB260A-8EE2-4231-99C1-EDF7D5A79BE7}" dt="2023-05-10T03:10:15.218" v="1530" actId="26606"/>
          <ac:spMkLst>
            <pc:docMk/>
            <pc:sldMk cId="2321325584" sldId="286"/>
            <ac:spMk id="6166" creationId="{5BFD4DBB-3229-4DF6-A68A-CD91F8325879}"/>
          </ac:spMkLst>
        </pc:spChg>
        <pc:spChg chg="add">
          <ac:chgData name="Rongala, Devi Vara Prasad" userId="4df3c062-bc02-4cb4-a2fc-3f0ca1367f79" providerId="ADAL" clId="{B2FB260A-8EE2-4231-99C1-EDF7D5A79BE7}" dt="2023-05-10T03:10:15.218" v="1530" actId="26606"/>
          <ac:spMkLst>
            <pc:docMk/>
            <pc:sldMk cId="2321325584" sldId="286"/>
            <ac:spMk id="6171" creationId="{48C110B4-D26A-44C6-8576-236CA24E98C1}"/>
          </ac:spMkLst>
        </pc:spChg>
        <pc:spChg chg="add">
          <ac:chgData name="Rongala, Devi Vara Prasad" userId="4df3c062-bc02-4cb4-a2fc-3f0ca1367f79" providerId="ADAL" clId="{B2FB260A-8EE2-4231-99C1-EDF7D5A79BE7}" dt="2023-05-10T03:10:15.218" v="1530" actId="26606"/>
          <ac:spMkLst>
            <pc:docMk/>
            <pc:sldMk cId="2321325584" sldId="286"/>
            <ac:spMk id="6173" creationId="{5BFD4DBB-3229-4DF6-A68A-CD91F8325879}"/>
          </ac:spMkLst>
        </pc:spChg>
        <pc:spChg chg="add">
          <ac:chgData name="Rongala, Devi Vara Prasad" userId="4df3c062-bc02-4cb4-a2fc-3f0ca1367f79" providerId="ADAL" clId="{B2FB260A-8EE2-4231-99C1-EDF7D5A79BE7}" dt="2023-05-10T03:10:15.218" v="1530" actId="26606"/>
          <ac:spMkLst>
            <pc:docMk/>
            <pc:sldMk cId="2321325584" sldId="286"/>
            <ac:spMk id="6175" creationId="{792979E5-1F93-4CE3-975E-3CAEC618BFB3}"/>
          </ac:spMkLst>
        </pc:spChg>
        <pc:picChg chg="add mod">
          <ac:chgData name="Rongala, Devi Vara Prasad" userId="4df3c062-bc02-4cb4-a2fc-3f0ca1367f79" providerId="ADAL" clId="{B2FB260A-8EE2-4231-99C1-EDF7D5A79BE7}" dt="2023-05-10T03:10:56.918" v="1541" actId="14100"/>
          <ac:picMkLst>
            <pc:docMk/>
            <pc:sldMk cId="2321325584" sldId="286"/>
            <ac:picMk id="4" creationId="{6F4D84D8-6E31-7F43-3B0E-DC84D08AC2A9}"/>
          </ac:picMkLst>
        </pc:picChg>
        <pc:picChg chg="add del mod">
          <ac:chgData name="Rongala, Devi Vara Prasad" userId="4df3c062-bc02-4cb4-a2fc-3f0ca1367f79" providerId="ADAL" clId="{B2FB260A-8EE2-4231-99C1-EDF7D5A79BE7}" dt="2023-05-10T03:10:43.398" v="1536" actId="478"/>
          <ac:picMkLst>
            <pc:docMk/>
            <pc:sldMk cId="2321325584" sldId="286"/>
            <ac:picMk id="6146" creationId="{99E1F3AD-EBB6-1896-ED56-1057DCE0E04D}"/>
          </ac:picMkLst>
        </pc:picChg>
        <pc:picChg chg="add mod ord">
          <ac:chgData name="Rongala, Devi Vara Prasad" userId="4df3c062-bc02-4cb4-a2fc-3f0ca1367f79" providerId="ADAL" clId="{B2FB260A-8EE2-4231-99C1-EDF7D5A79BE7}" dt="2023-05-10T03:10:20.691" v="1532" actId="14100"/>
          <ac:picMkLst>
            <pc:docMk/>
            <pc:sldMk cId="2321325584" sldId="286"/>
            <ac:picMk id="6148" creationId="{89E76E3A-33FD-DA3E-B513-AA633704AAA7}"/>
          </ac:picMkLst>
        </pc:picChg>
      </pc:sldChg>
      <pc:sldChg chg="addSp delSp modSp new mod setBg addAnim delAnim setClrOvrMap">
        <pc:chgData name="Rongala, Devi Vara Prasad" userId="4df3c062-bc02-4cb4-a2fc-3f0ca1367f79" providerId="ADAL" clId="{B2FB260A-8EE2-4231-99C1-EDF7D5A79BE7}" dt="2023-05-10T03:12:39.431" v="1599" actId="20577"/>
        <pc:sldMkLst>
          <pc:docMk/>
          <pc:sldMk cId="1981074299" sldId="287"/>
        </pc:sldMkLst>
        <pc:spChg chg="mod">
          <ac:chgData name="Rongala, Devi Vara Prasad" userId="4df3c062-bc02-4cb4-a2fc-3f0ca1367f79" providerId="ADAL" clId="{B2FB260A-8EE2-4231-99C1-EDF7D5A79BE7}" dt="2023-05-10T03:12:39.431" v="1599" actId="20577"/>
          <ac:spMkLst>
            <pc:docMk/>
            <pc:sldMk cId="1981074299" sldId="287"/>
            <ac:spMk id="2" creationId="{DA51E873-5D3F-91D6-C181-CBE2A36FDCEE}"/>
          </ac:spMkLst>
        </pc:spChg>
        <pc:spChg chg="del">
          <ac:chgData name="Rongala, Devi Vara Prasad" userId="4df3c062-bc02-4cb4-a2fc-3f0ca1367f79" providerId="ADAL" clId="{B2FB260A-8EE2-4231-99C1-EDF7D5A79BE7}" dt="2023-05-10T03:07:12.478" v="1418"/>
          <ac:spMkLst>
            <pc:docMk/>
            <pc:sldMk cId="1981074299" sldId="287"/>
            <ac:spMk id="3" creationId="{3BB702B5-036D-C5A7-9513-4218C14AB776}"/>
          </ac:spMkLst>
        </pc:spChg>
        <pc:spChg chg="add mod ord">
          <ac:chgData name="Rongala, Devi Vara Prasad" userId="4df3c062-bc02-4cb4-a2fc-3f0ca1367f79" providerId="ADAL" clId="{B2FB260A-8EE2-4231-99C1-EDF7D5A79BE7}" dt="2023-05-10T03:12:00.573" v="1547" actId="26606"/>
          <ac:spMkLst>
            <pc:docMk/>
            <pc:sldMk cId="1981074299" sldId="287"/>
            <ac:spMk id="7174" creationId="{1A0972E4-D417-A18D-CF9A-F88B8B48764C}"/>
          </ac:spMkLst>
        </pc:spChg>
        <pc:spChg chg="add del">
          <ac:chgData name="Rongala, Devi Vara Prasad" userId="4df3c062-bc02-4cb4-a2fc-3f0ca1367f79" providerId="ADAL" clId="{B2FB260A-8EE2-4231-99C1-EDF7D5A79BE7}" dt="2023-05-10T03:08:46.383" v="1513" actId="26606"/>
          <ac:spMkLst>
            <pc:docMk/>
            <pc:sldMk cId="1981074299" sldId="287"/>
            <ac:spMk id="7177" creationId="{1D868099-6145-4BC0-A5EA-74BEF1776BA9}"/>
          </ac:spMkLst>
        </pc:spChg>
        <pc:spChg chg="add del">
          <ac:chgData name="Rongala, Devi Vara Prasad" userId="4df3c062-bc02-4cb4-a2fc-3f0ca1367f79" providerId="ADAL" clId="{B2FB260A-8EE2-4231-99C1-EDF7D5A79BE7}" dt="2023-05-10T03:08:46.383" v="1513" actId="26606"/>
          <ac:spMkLst>
            <pc:docMk/>
            <pc:sldMk cId="1981074299" sldId="287"/>
            <ac:spMk id="7179" creationId="{CC1026F7-DECB-49B4-A565-518BBA445471}"/>
          </ac:spMkLst>
        </pc:spChg>
        <pc:spChg chg="add del">
          <ac:chgData name="Rongala, Devi Vara Prasad" userId="4df3c062-bc02-4cb4-a2fc-3f0ca1367f79" providerId="ADAL" clId="{B2FB260A-8EE2-4231-99C1-EDF7D5A79BE7}" dt="2023-05-10T03:12:00.573" v="1547" actId="26606"/>
          <ac:spMkLst>
            <pc:docMk/>
            <pc:sldMk cId="1981074299" sldId="287"/>
            <ac:spMk id="7184" creationId="{BEC9E7FA-3295-45ED-8253-D23F9E44E1DA}"/>
          </ac:spMkLst>
        </pc:spChg>
        <pc:spChg chg="add del">
          <ac:chgData name="Rongala, Devi Vara Prasad" userId="4df3c062-bc02-4cb4-a2fc-3f0ca1367f79" providerId="ADAL" clId="{B2FB260A-8EE2-4231-99C1-EDF7D5A79BE7}" dt="2023-05-10T03:12:00.567" v="1546" actId="26606"/>
          <ac:spMkLst>
            <pc:docMk/>
            <pc:sldMk cId="1981074299" sldId="287"/>
            <ac:spMk id="7189" creationId="{48C110B4-D26A-44C6-8576-236CA24E98C1}"/>
          </ac:spMkLst>
        </pc:spChg>
        <pc:spChg chg="add del">
          <ac:chgData name="Rongala, Devi Vara Prasad" userId="4df3c062-bc02-4cb4-a2fc-3f0ca1367f79" providerId="ADAL" clId="{B2FB260A-8EE2-4231-99C1-EDF7D5A79BE7}" dt="2023-05-10T03:12:00.567" v="1546" actId="26606"/>
          <ac:spMkLst>
            <pc:docMk/>
            <pc:sldMk cId="1981074299" sldId="287"/>
            <ac:spMk id="7191" creationId="{5BFD4DBB-3229-4DF6-A68A-CD91F8325879}"/>
          </ac:spMkLst>
        </pc:spChg>
        <pc:spChg chg="add del">
          <ac:chgData name="Rongala, Devi Vara Prasad" userId="4df3c062-bc02-4cb4-a2fc-3f0ca1367f79" providerId="ADAL" clId="{B2FB260A-8EE2-4231-99C1-EDF7D5A79BE7}" dt="2023-05-10T03:12:00.567" v="1546" actId="26606"/>
          <ac:spMkLst>
            <pc:docMk/>
            <pc:sldMk cId="1981074299" sldId="287"/>
            <ac:spMk id="7193" creationId="{792979E5-1F93-4CE3-975E-3CAEC618BFB3}"/>
          </ac:spMkLst>
        </pc:spChg>
        <pc:spChg chg="add">
          <ac:chgData name="Rongala, Devi Vara Prasad" userId="4df3c062-bc02-4cb4-a2fc-3f0ca1367f79" providerId="ADAL" clId="{B2FB260A-8EE2-4231-99C1-EDF7D5A79BE7}" dt="2023-05-10T03:12:00.573" v="1547" actId="26606"/>
          <ac:spMkLst>
            <pc:docMk/>
            <pc:sldMk cId="1981074299" sldId="287"/>
            <ac:spMk id="7195" creationId="{48C110B4-D26A-44C6-8576-236CA24E98C1}"/>
          </ac:spMkLst>
        </pc:spChg>
        <pc:spChg chg="add">
          <ac:chgData name="Rongala, Devi Vara Prasad" userId="4df3c062-bc02-4cb4-a2fc-3f0ca1367f79" providerId="ADAL" clId="{B2FB260A-8EE2-4231-99C1-EDF7D5A79BE7}" dt="2023-05-10T03:12:00.573" v="1547" actId="26606"/>
          <ac:spMkLst>
            <pc:docMk/>
            <pc:sldMk cId="1981074299" sldId="287"/>
            <ac:spMk id="7196" creationId="{5BFD4DBB-3229-4DF6-A68A-CD91F8325879}"/>
          </ac:spMkLst>
        </pc:spChg>
        <pc:spChg chg="add">
          <ac:chgData name="Rongala, Devi Vara Prasad" userId="4df3c062-bc02-4cb4-a2fc-3f0ca1367f79" providerId="ADAL" clId="{B2FB260A-8EE2-4231-99C1-EDF7D5A79BE7}" dt="2023-05-10T03:12:00.573" v="1547" actId="26606"/>
          <ac:spMkLst>
            <pc:docMk/>
            <pc:sldMk cId="1981074299" sldId="287"/>
            <ac:spMk id="7197" creationId="{792979E5-1F93-4CE3-975E-3CAEC618BFB3}"/>
          </ac:spMkLst>
        </pc:spChg>
        <pc:picChg chg="add mod">
          <ac:chgData name="Rongala, Devi Vara Prasad" userId="4df3c062-bc02-4cb4-a2fc-3f0ca1367f79" providerId="ADAL" clId="{B2FB260A-8EE2-4231-99C1-EDF7D5A79BE7}" dt="2023-05-10T03:12:15.152" v="1550" actId="14100"/>
          <ac:picMkLst>
            <pc:docMk/>
            <pc:sldMk cId="1981074299" sldId="287"/>
            <ac:picMk id="7170" creationId="{D74F1BDF-930D-2055-9C2E-A03B8656B842}"/>
          </ac:picMkLst>
        </pc:picChg>
        <pc:picChg chg="add mod">
          <ac:chgData name="Rongala, Devi Vara Prasad" userId="4df3c062-bc02-4cb4-a2fc-3f0ca1367f79" providerId="ADAL" clId="{B2FB260A-8EE2-4231-99C1-EDF7D5A79BE7}" dt="2023-05-10T03:12:18.503" v="1551" actId="14100"/>
          <ac:picMkLst>
            <pc:docMk/>
            <pc:sldMk cId="1981074299" sldId="287"/>
            <ac:picMk id="7172" creationId="{27FF0C90-5185-B6C7-3C76-B31305629AF5}"/>
          </ac:picMkLst>
        </pc:picChg>
      </pc:sldChg>
      <pc:sldChg chg="addSp delSp modSp new mod setBg">
        <pc:chgData name="Rongala, Devi Vara Prasad" userId="4df3c062-bc02-4cb4-a2fc-3f0ca1367f79" providerId="ADAL" clId="{B2FB260A-8EE2-4231-99C1-EDF7D5A79BE7}" dt="2023-05-10T03:17:08.807" v="1665" actId="14100"/>
        <pc:sldMkLst>
          <pc:docMk/>
          <pc:sldMk cId="2239886037" sldId="288"/>
        </pc:sldMkLst>
        <pc:spChg chg="mod">
          <ac:chgData name="Rongala, Devi Vara Prasad" userId="4df3c062-bc02-4cb4-a2fc-3f0ca1367f79" providerId="ADAL" clId="{B2FB260A-8EE2-4231-99C1-EDF7D5A79BE7}" dt="2023-05-10T03:16:17.635" v="1646" actId="26606"/>
          <ac:spMkLst>
            <pc:docMk/>
            <pc:sldMk cId="2239886037" sldId="288"/>
            <ac:spMk id="2" creationId="{26511EDF-1051-6B56-8F8D-3C4A878A9037}"/>
          </ac:spMkLst>
        </pc:spChg>
        <pc:spChg chg="del">
          <ac:chgData name="Rongala, Devi Vara Prasad" userId="4df3c062-bc02-4cb4-a2fc-3f0ca1367f79" providerId="ADAL" clId="{B2FB260A-8EE2-4231-99C1-EDF7D5A79BE7}" dt="2023-05-10T03:13:32.014" v="1600"/>
          <ac:spMkLst>
            <pc:docMk/>
            <pc:sldMk cId="2239886037" sldId="288"/>
            <ac:spMk id="3" creationId="{BD5A0E73-23E1-BC79-D96C-953EF0AC4D85}"/>
          </ac:spMkLst>
        </pc:spChg>
        <pc:spChg chg="add mod">
          <ac:chgData name="Rongala, Devi Vara Prasad" userId="4df3c062-bc02-4cb4-a2fc-3f0ca1367f79" providerId="ADAL" clId="{B2FB260A-8EE2-4231-99C1-EDF7D5A79BE7}" dt="2023-05-10T03:16:17.635" v="1646" actId="26606"/>
          <ac:spMkLst>
            <pc:docMk/>
            <pc:sldMk cId="2239886037" sldId="288"/>
            <ac:spMk id="8198" creationId="{33B2F871-83BE-E9FA-0FE7-2EC3FFBD2A01}"/>
          </ac:spMkLst>
        </pc:spChg>
        <pc:spChg chg="add del">
          <ac:chgData name="Rongala, Devi Vara Prasad" userId="4df3c062-bc02-4cb4-a2fc-3f0ca1367f79" providerId="ADAL" clId="{B2FB260A-8EE2-4231-99C1-EDF7D5A79BE7}" dt="2023-05-10T03:15:25.600" v="1640" actId="26606"/>
          <ac:spMkLst>
            <pc:docMk/>
            <pc:sldMk cId="2239886037" sldId="288"/>
            <ac:spMk id="8201" creationId="{1D868099-6145-4BC0-A5EA-74BEF1776BA9}"/>
          </ac:spMkLst>
        </pc:spChg>
        <pc:spChg chg="add del">
          <ac:chgData name="Rongala, Devi Vara Prasad" userId="4df3c062-bc02-4cb4-a2fc-3f0ca1367f79" providerId="ADAL" clId="{B2FB260A-8EE2-4231-99C1-EDF7D5A79BE7}" dt="2023-05-10T03:15:25.600" v="1640" actId="26606"/>
          <ac:spMkLst>
            <pc:docMk/>
            <pc:sldMk cId="2239886037" sldId="288"/>
            <ac:spMk id="8203" creationId="{CC1026F7-DECB-49B4-A565-518BBA445471}"/>
          </ac:spMkLst>
        </pc:spChg>
        <pc:picChg chg="add mod ord">
          <ac:chgData name="Rongala, Devi Vara Prasad" userId="4df3c062-bc02-4cb4-a2fc-3f0ca1367f79" providerId="ADAL" clId="{B2FB260A-8EE2-4231-99C1-EDF7D5A79BE7}" dt="2023-05-10T03:17:08.807" v="1665" actId="14100"/>
          <ac:picMkLst>
            <pc:docMk/>
            <pc:sldMk cId="2239886037" sldId="288"/>
            <ac:picMk id="5" creationId="{CDC189FB-46C2-98AE-309C-DF2C3A505E12}"/>
          </ac:picMkLst>
        </pc:picChg>
        <pc:picChg chg="add mod">
          <ac:chgData name="Rongala, Devi Vara Prasad" userId="4df3c062-bc02-4cb4-a2fc-3f0ca1367f79" providerId="ADAL" clId="{B2FB260A-8EE2-4231-99C1-EDF7D5A79BE7}" dt="2023-05-10T03:16:59.378" v="1662" actId="14100"/>
          <ac:picMkLst>
            <pc:docMk/>
            <pc:sldMk cId="2239886037" sldId="288"/>
            <ac:picMk id="6" creationId="{9BBC105F-E0F3-D289-E02C-C683B7CD657B}"/>
          </ac:picMkLst>
        </pc:picChg>
        <pc:picChg chg="add del mod ord">
          <ac:chgData name="Rongala, Devi Vara Prasad" userId="4df3c062-bc02-4cb4-a2fc-3f0ca1367f79" providerId="ADAL" clId="{B2FB260A-8EE2-4231-99C1-EDF7D5A79BE7}" dt="2023-05-10T03:16:36.533" v="1652" actId="478"/>
          <ac:picMkLst>
            <pc:docMk/>
            <pc:sldMk cId="2239886037" sldId="288"/>
            <ac:picMk id="8194" creationId="{3585764A-1D63-10A9-76AD-560A95A75258}"/>
          </ac:picMkLst>
        </pc:picChg>
        <pc:picChg chg="add del mod">
          <ac:chgData name="Rongala, Devi Vara Prasad" userId="4df3c062-bc02-4cb4-a2fc-3f0ca1367f79" providerId="ADAL" clId="{B2FB260A-8EE2-4231-99C1-EDF7D5A79BE7}" dt="2023-05-10T03:16:34.813" v="1651"/>
          <ac:picMkLst>
            <pc:docMk/>
            <pc:sldMk cId="2239886037" sldId="288"/>
            <ac:picMk id="8196" creationId="{0495DF4F-8773-79E1-49A9-7D43E4C4EE0A}"/>
          </ac:picMkLst>
        </pc:picChg>
      </pc:sldChg>
      <pc:sldChg chg="addSp delSp modSp new mod setBg">
        <pc:chgData name="Rongala, Devi Vara Prasad" userId="4df3c062-bc02-4cb4-a2fc-3f0ca1367f79" providerId="ADAL" clId="{B2FB260A-8EE2-4231-99C1-EDF7D5A79BE7}" dt="2023-05-10T03:19:50.239" v="1785" actId="255"/>
        <pc:sldMkLst>
          <pc:docMk/>
          <pc:sldMk cId="1252307350" sldId="289"/>
        </pc:sldMkLst>
        <pc:spChg chg="mod">
          <ac:chgData name="Rongala, Devi Vara Prasad" userId="4df3c062-bc02-4cb4-a2fc-3f0ca1367f79" providerId="ADAL" clId="{B2FB260A-8EE2-4231-99C1-EDF7D5A79BE7}" dt="2023-05-10T03:19:50.239" v="1785" actId="255"/>
          <ac:spMkLst>
            <pc:docMk/>
            <pc:sldMk cId="1252307350" sldId="289"/>
            <ac:spMk id="2" creationId="{AB9D29E1-253D-E231-87A3-9FD9CB75BEFC}"/>
          </ac:spMkLst>
        </pc:spChg>
        <pc:spChg chg="del">
          <ac:chgData name="Rongala, Devi Vara Prasad" userId="4df3c062-bc02-4cb4-a2fc-3f0ca1367f79" providerId="ADAL" clId="{B2FB260A-8EE2-4231-99C1-EDF7D5A79BE7}" dt="2023-05-10T03:18:13.234" v="1697"/>
          <ac:spMkLst>
            <pc:docMk/>
            <pc:sldMk cId="1252307350" sldId="289"/>
            <ac:spMk id="3" creationId="{F81D391A-72DD-CB51-B246-EF840D015B4B}"/>
          </ac:spMkLst>
        </pc:spChg>
        <pc:spChg chg="add mod">
          <ac:chgData name="Rongala, Devi Vara Prasad" userId="4df3c062-bc02-4cb4-a2fc-3f0ca1367f79" providerId="ADAL" clId="{B2FB260A-8EE2-4231-99C1-EDF7D5A79BE7}" dt="2023-05-10T03:19:40.920" v="1784" actId="20577"/>
          <ac:spMkLst>
            <pc:docMk/>
            <pc:sldMk cId="1252307350" sldId="289"/>
            <ac:spMk id="9224" creationId="{C0956615-57C4-2641-D1A1-E62A2DAF6403}"/>
          </ac:spMkLst>
        </pc:spChg>
        <pc:spChg chg="add">
          <ac:chgData name="Rongala, Devi Vara Prasad" userId="4df3c062-bc02-4cb4-a2fc-3f0ca1367f79" providerId="ADAL" clId="{B2FB260A-8EE2-4231-99C1-EDF7D5A79BE7}" dt="2023-05-10T03:18:49.154" v="1700" actId="26606"/>
          <ac:spMkLst>
            <pc:docMk/>
            <pc:sldMk cId="1252307350" sldId="289"/>
            <ac:spMk id="9227" creationId="{48C110B4-D26A-44C6-8576-236CA24E98C1}"/>
          </ac:spMkLst>
        </pc:spChg>
        <pc:spChg chg="add">
          <ac:chgData name="Rongala, Devi Vara Prasad" userId="4df3c062-bc02-4cb4-a2fc-3f0ca1367f79" providerId="ADAL" clId="{B2FB260A-8EE2-4231-99C1-EDF7D5A79BE7}" dt="2023-05-10T03:18:49.154" v="1700" actId="26606"/>
          <ac:spMkLst>
            <pc:docMk/>
            <pc:sldMk cId="1252307350" sldId="289"/>
            <ac:spMk id="9229" creationId="{5BFD4DBB-3229-4DF6-A68A-CD91F8325879}"/>
          </ac:spMkLst>
        </pc:spChg>
        <pc:spChg chg="add">
          <ac:chgData name="Rongala, Devi Vara Prasad" userId="4df3c062-bc02-4cb4-a2fc-3f0ca1367f79" providerId="ADAL" clId="{B2FB260A-8EE2-4231-99C1-EDF7D5A79BE7}" dt="2023-05-10T03:18:49.154" v="1700" actId="26606"/>
          <ac:spMkLst>
            <pc:docMk/>
            <pc:sldMk cId="1252307350" sldId="289"/>
            <ac:spMk id="9231" creationId="{792979E5-1F93-4CE3-975E-3CAEC618BFB3}"/>
          </ac:spMkLst>
        </pc:spChg>
        <pc:picChg chg="add mod">
          <ac:chgData name="Rongala, Devi Vara Prasad" userId="4df3c062-bc02-4cb4-a2fc-3f0ca1367f79" providerId="ADAL" clId="{B2FB260A-8EE2-4231-99C1-EDF7D5A79BE7}" dt="2023-05-10T03:19:06.632" v="1704" actId="14100"/>
          <ac:picMkLst>
            <pc:docMk/>
            <pc:sldMk cId="1252307350" sldId="289"/>
            <ac:picMk id="9218" creationId="{C6F42DE5-CD92-80E5-972F-CBF75083D6BA}"/>
          </ac:picMkLst>
        </pc:picChg>
        <pc:picChg chg="add mod">
          <ac:chgData name="Rongala, Devi Vara Prasad" userId="4df3c062-bc02-4cb4-a2fc-3f0ca1367f79" providerId="ADAL" clId="{B2FB260A-8EE2-4231-99C1-EDF7D5A79BE7}" dt="2023-05-10T03:19:04.586" v="1703" actId="14100"/>
          <ac:picMkLst>
            <pc:docMk/>
            <pc:sldMk cId="1252307350" sldId="289"/>
            <ac:picMk id="9220" creationId="{705A6230-F883-B3E4-3F0A-7FA47DD6231C}"/>
          </ac:picMkLst>
        </pc:picChg>
      </pc:sldChg>
      <pc:sldChg chg="addSp delSp modSp new mod setBg">
        <pc:chgData name="Rongala, Devi Vara Prasad" userId="4df3c062-bc02-4cb4-a2fc-3f0ca1367f79" providerId="ADAL" clId="{B2FB260A-8EE2-4231-99C1-EDF7D5A79BE7}" dt="2023-05-10T03:29:22.681" v="1832" actId="14100"/>
        <pc:sldMkLst>
          <pc:docMk/>
          <pc:sldMk cId="4138502910" sldId="290"/>
        </pc:sldMkLst>
        <pc:spChg chg="mod">
          <ac:chgData name="Rongala, Devi Vara Prasad" userId="4df3c062-bc02-4cb4-a2fc-3f0ca1367f79" providerId="ADAL" clId="{B2FB260A-8EE2-4231-99C1-EDF7D5A79BE7}" dt="2023-05-10T03:29:18.030" v="1830" actId="26606"/>
          <ac:spMkLst>
            <pc:docMk/>
            <pc:sldMk cId="4138502910" sldId="290"/>
            <ac:spMk id="2" creationId="{1452EF5D-7585-B0F4-AF06-D775B5E73B23}"/>
          </ac:spMkLst>
        </pc:spChg>
        <pc:spChg chg="del mod">
          <ac:chgData name="Rongala, Devi Vara Prasad" userId="4df3c062-bc02-4cb4-a2fc-3f0ca1367f79" providerId="ADAL" clId="{B2FB260A-8EE2-4231-99C1-EDF7D5A79BE7}" dt="2023-05-10T03:24:35.192" v="1807" actId="22"/>
          <ac:spMkLst>
            <pc:docMk/>
            <pc:sldMk cId="4138502910" sldId="290"/>
            <ac:spMk id="3" creationId="{150EFB6D-8A17-5DBE-8655-12F36A85EBB5}"/>
          </ac:spMkLst>
        </pc:spChg>
        <pc:spChg chg="add mod ord">
          <ac:chgData name="Rongala, Devi Vara Prasad" userId="4df3c062-bc02-4cb4-a2fc-3f0ca1367f79" providerId="ADAL" clId="{B2FB260A-8EE2-4231-99C1-EDF7D5A79BE7}" dt="2023-05-10T03:29:18.030" v="1830" actId="26606"/>
          <ac:spMkLst>
            <pc:docMk/>
            <pc:sldMk cId="4138502910" sldId="290"/>
            <ac:spMk id="9" creationId="{216D047B-AB59-086B-A03A-93964C035372}"/>
          </ac:spMkLst>
        </pc:spChg>
        <pc:spChg chg="add del">
          <ac:chgData name="Rongala, Devi Vara Prasad" userId="4df3c062-bc02-4cb4-a2fc-3f0ca1367f79" providerId="ADAL" clId="{B2FB260A-8EE2-4231-99C1-EDF7D5A79BE7}" dt="2023-05-10T03:27:55.137" v="1817" actId="26606"/>
          <ac:spMkLst>
            <pc:docMk/>
            <pc:sldMk cId="4138502910" sldId="290"/>
            <ac:spMk id="12" creationId="{BEC9E7FA-3295-45ED-8253-D23F9E44E1DA}"/>
          </ac:spMkLst>
        </pc:spChg>
        <pc:spChg chg="add del">
          <ac:chgData name="Rongala, Devi Vara Prasad" userId="4df3c062-bc02-4cb4-a2fc-3f0ca1367f79" providerId="ADAL" clId="{B2FB260A-8EE2-4231-99C1-EDF7D5A79BE7}" dt="2023-05-10T03:29:18.030" v="1830" actId="26606"/>
          <ac:spMkLst>
            <pc:docMk/>
            <pc:sldMk cId="4138502910" sldId="290"/>
            <ac:spMk id="17" creationId="{48C110B4-D26A-44C6-8576-236CA24E98C1}"/>
          </ac:spMkLst>
        </pc:spChg>
        <pc:spChg chg="add del">
          <ac:chgData name="Rongala, Devi Vara Prasad" userId="4df3c062-bc02-4cb4-a2fc-3f0ca1367f79" providerId="ADAL" clId="{B2FB260A-8EE2-4231-99C1-EDF7D5A79BE7}" dt="2023-05-10T03:29:18.030" v="1830" actId="26606"/>
          <ac:spMkLst>
            <pc:docMk/>
            <pc:sldMk cId="4138502910" sldId="290"/>
            <ac:spMk id="19" creationId="{5BFD4DBB-3229-4DF6-A68A-CD91F8325879}"/>
          </ac:spMkLst>
        </pc:spChg>
        <pc:spChg chg="add del">
          <ac:chgData name="Rongala, Devi Vara Prasad" userId="4df3c062-bc02-4cb4-a2fc-3f0ca1367f79" providerId="ADAL" clId="{B2FB260A-8EE2-4231-99C1-EDF7D5A79BE7}" dt="2023-05-10T03:29:18.030" v="1830" actId="26606"/>
          <ac:spMkLst>
            <pc:docMk/>
            <pc:sldMk cId="4138502910" sldId="290"/>
            <ac:spMk id="21" creationId="{792979E5-1F93-4CE3-975E-3CAEC618BFB3}"/>
          </ac:spMkLst>
        </pc:spChg>
        <pc:spChg chg="add">
          <ac:chgData name="Rongala, Devi Vara Prasad" userId="4df3c062-bc02-4cb4-a2fc-3f0ca1367f79" providerId="ADAL" clId="{B2FB260A-8EE2-4231-99C1-EDF7D5A79BE7}" dt="2023-05-10T03:29:18.030" v="1830" actId="26606"/>
          <ac:spMkLst>
            <pc:docMk/>
            <pc:sldMk cId="4138502910" sldId="290"/>
            <ac:spMk id="26" creationId="{1D868099-6145-4BC0-A5EA-74BEF1776BA9}"/>
          </ac:spMkLst>
        </pc:spChg>
        <pc:spChg chg="add">
          <ac:chgData name="Rongala, Devi Vara Prasad" userId="4df3c062-bc02-4cb4-a2fc-3f0ca1367f79" providerId="ADAL" clId="{B2FB260A-8EE2-4231-99C1-EDF7D5A79BE7}" dt="2023-05-10T03:29:18.030" v="1830" actId="26606"/>
          <ac:spMkLst>
            <pc:docMk/>
            <pc:sldMk cId="4138502910" sldId="290"/>
            <ac:spMk id="28" creationId="{CC1026F7-DECB-49B4-A565-518BBA445471}"/>
          </ac:spMkLst>
        </pc:spChg>
        <pc:picChg chg="add del mod ord">
          <ac:chgData name="Rongala, Devi Vara Prasad" userId="4df3c062-bc02-4cb4-a2fc-3f0ca1367f79" providerId="ADAL" clId="{B2FB260A-8EE2-4231-99C1-EDF7D5A79BE7}" dt="2023-05-10T03:28:46.181" v="1826" actId="478"/>
          <ac:picMkLst>
            <pc:docMk/>
            <pc:sldMk cId="4138502910" sldId="290"/>
            <ac:picMk id="5" creationId="{F6C6707A-8B8A-D7C6-9511-25A62907C7CD}"/>
          </ac:picMkLst>
        </pc:picChg>
        <pc:picChg chg="add del mod ord">
          <ac:chgData name="Rongala, Devi Vara Prasad" userId="4df3c062-bc02-4cb4-a2fc-3f0ca1367f79" providerId="ADAL" clId="{B2FB260A-8EE2-4231-99C1-EDF7D5A79BE7}" dt="2023-05-10T03:29:09.831" v="1827" actId="478"/>
          <ac:picMkLst>
            <pc:docMk/>
            <pc:sldMk cId="4138502910" sldId="290"/>
            <ac:picMk id="7" creationId="{4D533293-83BE-1E2C-45E2-814393A1EB5A}"/>
          </ac:picMkLst>
        </pc:picChg>
        <pc:picChg chg="add mod">
          <ac:chgData name="Rongala, Devi Vara Prasad" userId="4df3c062-bc02-4cb4-a2fc-3f0ca1367f79" providerId="ADAL" clId="{B2FB260A-8EE2-4231-99C1-EDF7D5A79BE7}" dt="2023-05-10T03:29:22.681" v="1832" actId="14100"/>
          <ac:picMkLst>
            <pc:docMk/>
            <pc:sldMk cId="4138502910" sldId="290"/>
            <ac:picMk id="10" creationId="{ED4A2E7E-2A81-DB6F-9222-FC132696A6E1}"/>
          </ac:picMkLst>
        </pc:picChg>
      </pc:sldChg>
      <pc:sldChg chg="addSp delSp modSp new mod setBg">
        <pc:chgData name="Rongala, Devi Vara Prasad" userId="4df3c062-bc02-4cb4-a2fc-3f0ca1367f79" providerId="ADAL" clId="{B2FB260A-8EE2-4231-99C1-EDF7D5A79BE7}" dt="2023-05-10T03:35:08.631" v="1966" actId="20577"/>
        <pc:sldMkLst>
          <pc:docMk/>
          <pc:sldMk cId="1646395093" sldId="291"/>
        </pc:sldMkLst>
        <pc:spChg chg="mod">
          <ac:chgData name="Rongala, Devi Vara Prasad" userId="4df3c062-bc02-4cb4-a2fc-3f0ca1367f79" providerId="ADAL" clId="{B2FB260A-8EE2-4231-99C1-EDF7D5A79BE7}" dt="2023-05-10T03:35:08.631" v="1966" actId="20577"/>
          <ac:spMkLst>
            <pc:docMk/>
            <pc:sldMk cId="1646395093" sldId="291"/>
            <ac:spMk id="2" creationId="{AAAD118A-0F42-7F25-C70C-8093C5F136E9}"/>
          </ac:spMkLst>
        </pc:spChg>
        <pc:spChg chg="del">
          <ac:chgData name="Rongala, Devi Vara Prasad" userId="4df3c062-bc02-4cb4-a2fc-3f0ca1367f79" providerId="ADAL" clId="{B2FB260A-8EE2-4231-99C1-EDF7D5A79BE7}" dt="2023-05-10T03:31:08.268" v="1833"/>
          <ac:spMkLst>
            <pc:docMk/>
            <pc:sldMk cId="1646395093" sldId="291"/>
            <ac:spMk id="3" creationId="{9CD19AB6-DEE7-5CA8-A6EE-C678165F3490}"/>
          </ac:spMkLst>
        </pc:spChg>
        <pc:spChg chg="add">
          <ac:chgData name="Rongala, Devi Vara Prasad" userId="4df3c062-bc02-4cb4-a2fc-3f0ca1367f79" providerId="ADAL" clId="{B2FB260A-8EE2-4231-99C1-EDF7D5A79BE7}" dt="2023-05-10T03:31:30.020" v="1838" actId="26606"/>
          <ac:spMkLst>
            <pc:docMk/>
            <pc:sldMk cId="1646395093" sldId="291"/>
            <ac:spMk id="10253" creationId="{7BB74091-09FE-44AF-8325-7FE6E175F727}"/>
          </ac:spMkLst>
        </pc:spChg>
        <pc:spChg chg="add">
          <ac:chgData name="Rongala, Devi Vara Prasad" userId="4df3c062-bc02-4cb4-a2fc-3f0ca1367f79" providerId="ADAL" clId="{B2FB260A-8EE2-4231-99C1-EDF7D5A79BE7}" dt="2023-05-10T03:31:30.020" v="1838" actId="26606"/>
          <ac:spMkLst>
            <pc:docMk/>
            <pc:sldMk cId="1646395093" sldId="291"/>
            <ac:spMk id="10255" creationId="{0F30CCEB-94C4-4F72-BA5A-9CEA853022DA}"/>
          </ac:spMkLst>
        </pc:spChg>
        <pc:spChg chg="add">
          <ac:chgData name="Rongala, Devi Vara Prasad" userId="4df3c062-bc02-4cb4-a2fc-3f0ca1367f79" providerId="ADAL" clId="{B2FB260A-8EE2-4231-99C1-EDF7D5A79BE7}" dt="2023-05-10T03:31:30.020" v="1838" actId="26606"/>
          <ac:spMkLst>
            <pc:docMk/>
            <pc:sldMk cId="1646395093" sldId="291"/>
            <ac:spMk id="10257" creationId="{0DE1A94F-CC8B-4954-97A7-ADD4F300D647}"/>
          </ac:spMkLst>
        </pc:spChg>
        <pc:grpChg chg="add">
          <ac:chgData name="Rongala, Devi Vara Prasad" userId="4df3c062-bc02-4cb4-a2fc-3f0ca1367f79" providerId="ADAL" clId="{B2FB260A-8EE2-4231-99C1-EDF7D5A79BE7}" dt="2023-05-10T03:31:30.020" v="1838" actId="26606"/>
          <ac:grpSpMkLst>
            <pc:docMk/>
            <pc:sldMk cId="1646395093" sldId="291"/>
            <ac:grpSpMk id="10249" creationId="{57500303-A207-4812-BEB9-51E132FEB73F}"/>
          </ac:grpSpMkLst>
        </pc:grpChg>
        <pc:picChg chg="add mod">
          <ac:chgData name="Rongala, Devi Vara Prasad" userId="4df3c062-bc02-4cb4-a2fc-3f0ca1367f79" providerId="ADAL" clId="{B2FB260A-8EE2-4231-99C1-EDF7D5A79BE7}" dt="2023-05-10T03:31:30.020" v="1838" actId="26606"/>
          <ac:picMkLst>
            <pc:docMk/>
            <pc:sldMk cId="1646395093" sldId="291"/>
            <ac:picMk id="10242" creationId="{10009E75-3AFE-896D-3880-4FFAD28860BB}"/>
          </ac:picMkLst>
        </pc:picChg>
        <pc:picChg chg="add mod">
          <ac:chgData name="Rongala, Devi Vara Prasad" userId="4df3c062-bc02-4cb4-a2fc-3f0ca1367f79" providerId="ADAL" clId="{B2FB260A-8EE2-4231-99C1-EDF7D5A79BE7}" dt="2023-05-10T03:31:30.020" v="1838" actId="26606"/>
          <ac:picMkLst>
            <pc:docMk/>
            <pc:sldMk cId="1646395093" sldId="291"/>
            <ac:picMk id="10244" creationId="{3AA94DD2-75B3-35F4-1164-B11A2CBF6ABB}"/>
          </ac:picMkLst>
        </pc:picChg>
      </pc:sldChg>
      <pc:sldChg chg="addSp delSp modSp new mod setBg">
        <pc:chgData name="Rongala, Devi Vara Prasad" userId="4df3c062-bc02-4cb4-a2fc-3f0ca1367f79" providerId="ADAL" clId="{B2FB260A-8EE2-4231-99C1-EDF7D5A79BE7}" dt="2023-05-10T03:49:29.284" v="2083" actId="113"/>
        <pc:sldMkLst>
          <pc:docMk/>
          <pc:sldMk cId="813990252" sldId="292"/>
        </pc:sldMkLst>
        <pc:spChg chg="mod">
          <ac:chgData name="Rongala, Devi Vara Prasad" userId="4df3c062-bc02-4cb4-a2fc-3f0ca1367f79" providerId="ADAL" clId="{B2FB260A-8EE2-4231-99C1-EDF7D5A79BE7}" dt="2023-05-10T03:42:12.310" v="2022" actId="26606"/>
          <ac:spMkLst>
            <pc:docMk/>
            <pc:sldMk cId="813990252" sldId="292"/>
            <ac:spMk id="2" creationId="{2EC7D5A1-6D47-F4B6-2DAB-3BC26C0832E0}"/>
          </ac:spMkLst>
        </pc:spChg>
        <pc:spChg chg="add del mod">
          <ac:chgData name="Rongala, Devi Vara Prasad" userId="4df3c062-bc02-4cb4-a2fc-3f0ca1367f79" providerId="ADAL" clId="{B2FB260A-8EE2-4231-99C1-EDF7D5A79BE7}" dt="2023-05-10T03:42:04.287" v="2020" actId="26606"/>
          <ac:spMkLst>
            <pc:docMk/>
            <pc:sldMk cId="813990252" sldId="292"/>
            <ac:spMk id="3" creationId="{DE11D732-771A-2392-72A4-1FACCCC641B0}"/>
          </ac:spMkLst>
        </pc:spChg>
        <pc:spChg chg="add del">
          <ac:chgData name="Rongala, Devi Vara Prasad" userId="4df3c062-bc02-4cb4-a2fc-3f0ca1367f79" providerId="ADAL" clId="{B2FB260A-8EE2-4231-99C1-EDF7D5A79BE7}" dt="2023-05-10T03:40:01.292" v="2002" actId="26606"/>
          <ac:spMkLst>
            <pc:docMk/>
            <pc:sldMk cId="813990252" sldId="292"/>
            <ac:spMk id="8" creationId="{3362DFFC-4DCC-48EE-B781-94D04B95F1E8}"/>
          </ac:spMkLst>
        </pc:spChg>
        <pc:spChg chg="add del">
          <ac:chgData name="Rongala, Devi Vara Prasad" userId="4df3c062-bc02-4cb4-a2fc-3f0ca1367f79" providerId="ADAL" clId="{B2FB260A-8EE2-4231-99C1-EDF7D5A79BE7}" dt="2023-05-10T03:40:01.292" v="2002" actId="26606"/>
          <ac:spMkLst>
            <pc:docMk/>
            <pc:sldMk cId="813990252" sldId="292"/>
            <ac:spMk id="10" creationId="{18B8B265-E68C-4B64-9238-781F0102C57B}"/>
          </ac:spMkLst>
        </pc:spChg>
        <pc:spChg chg="add del">
          <ac:chgData name="Rongala, Devi Vara Prasad" userId="4df3c062-bc02-4cb4-a2fc-3f0ca1367f79" providerId="ADAL" clId="{B2FB260A-8EE2-4231-99C1-EDF7D5A79BE7}" dt="2023-05-10T03:40:14.052" v="2003" actId="26606"/>
          <ac:spMkLst>
            <pc:docMk/>
            <pc:sldMk cId="813990252" sldId="292"/>
            <ac:spMk id="17" creationId="{B9F89C22-0475-4427-B7C8-0269AD40E3EC}"/>
          </ac:spMkLst>
        </pc:spChg>
        <pc:spChg chg="add del">
          <ac:chgData name="Rongala, Devi Vara Prasad" userId="4df3c062-bc02-4cb4-a2fc-3f0ca1367f79" providerId="ADAL" clId="{B2FB260A-8EE2-4231-99C1-EDF7D5A79BE7}" dt="2023-05-10T03:42:04.287" v="2020" actId="26606"/>
          <ac:spMkLst>
            <pc:docMk/>
            <pc:sldMk cId="813990252" sldId="292"/>
            <ac:spMk id="22" creationId="{597649B1-EA54-4416-AAFC-FF408060C306}"/>
          </ac:spMkLst>
        </pc:spChg>
        <pc:spChg chg="add del">
          <ac:chgData name="Rongala, Devi Vara Prasad" userId="4df3c062-bc02-4cb4-a2fc-3f0ca1367f79" providerId="ADAL" clId="{B2FB260A-8EE2-4231-99C1-EDF7D5A79BE7}" dt="2023-05-10T03:42:12.310" v="2022" actId="26606"/>
          <ac:spMkLst>
            <pc:docMk/>
            <pc:sldMk cId="813990252" sldId="292"/>
            <ac:spMk id="27" creationId="{597649B1-EA54-4416-AAFC-FF408060C306}"/>
          </ac:spMkLst>
        </pc:spChg>
        <pc:spChg chg="add mod ord">
          <ac:chgData name="Rongala, Devi Vara Prasad" userId="4df3c062-bc02-4cb4-a2fc-3f0ca1367f79" providerId="ADAL" clId="{B2FB260A-8EE2-4231-99C1-EDF7D5A79BE7}" dt="2023-05-10T03:49:29.284" v="2083" actId="113"/>
          <ac:spMkLst>
            <pc:docMk/>
            <pc:sldMk cId="813990252" sldId="292"/>
            <ac:spMk id="30" creationId="{DE11D732-771A-2392-72A4-1FACCCC641B0}"/>
          </ac:spMkLst>
        </pc:spChg>
        <pc:spChg chg="add">
          <ac:chgData name="Rongala, Devi Vara Prasad" userId="4df3c062-bc02-4cb4-a2fc-3f0ca1367f79" providerId="ADAL" clId="{B2FB260A-8EE2-4231-99C1-EDF7D5A79BE7}" dt="2023-05-10T03:42:12.310" v="2022" actId="26606"/>
          <ac:spMkLst>
            <pc:docMk/>
            <pc:sldMk cId="813990252" sldId="292"/>
            <ac:spMk id="35" creationId="{A93D97C6-63EF-4CA6-B01D-25E2772DC9EF}"/>
          </ac:spMkLst>
        </pc:spChg>
        <pc:spChg chg="add">
          <ac:chgData name="Rongala, Devi Vara Prasad" userId="4df3c062-bc02-4cb4-a2fc-3f0ca1367f79" providerId="ADAL" clId="{B2FB260A-8EE2-4231-99C1-EDF7D5A79BE7}" dt="2023-05-10T03:42:12.310" v="2022" actId="26606"/>
          <ac:spMkLst>
            <pc:docMk/>
            <pc:sldMk cId="813990252" sldId="292"/>
            <ac:spMk id="37" creationId="{5DA4A40B-EDCE-42FC-B189-AEFB4F82E818}"/>
          </ac:spMkLst>
        </pc:spChg>
        <pc:graphicFrameChg chg="add del">
          <ac:chgData name="Rongala, Devi Vara Prasad" userId="4df3c062-bc02-4cb4-a2fc-3f0ca1367f79" providerId="ADAL" clId="{B2FB260A-8EE2-4231-99C1-EDF7D5A79BE7}" dt="2023-05-10T03:41:59.180" v="2015" actId="26606"/>
          <ac:graphicFrameMkLst>
            <pc:docMk/>
            <pc:sldMk cId="813990252" sldId="292"/>
            <ac:graphicFrameMk id="24" creationId="{A3E14303-0D44-B446-8B2C-B397454CC6CF}"/>
          </ac:graphicFrameMkLst>
        </pc:graphicFrameChg>
        <pc:graphicFrameChg chg="add del">
          <ac:chgData name="Rongala, Devi Vara Prasad" userId="4df3c062-bc02-4cb4-a2fc-3f0ca1367f79" providerId="ADAL" clId="{B2FB260A-8EE2-4231-99C1-EDF7D5A79BE7}" dt="2023-05-10T03:42:00.756" v="2017" actId="26606"/>
          <ac:graphicFrameMkLst>
            <pc:docMk/>
            <pc:sldMk cId="813990252" sldId="292"/>
            <ac:graphicFrameMk id="26" creationId="{A6ED6584-43CF-8DC9-EC1D-0CAA63BB86D4}"/>
          </ac:graphicFrameMkLst>
        </pc:graphicFrameChg>
        <pc:graphicFrameChg chg="add del">
          <ac:chgData name="Rongala, Devi Vara Prasad" userId="4df3c062-bc02-4cb4-a2fc-3f0ca1367f79" providerId="ADAL" clId="{B2FB260A-8EE2-4231-99C1-EDF7D5A79BE7}" dt="2023-05-10T03:42:04.283" v="2019" actId="26606"/>
          <ac:graphicFrameMkLst>
            <pc:docMk/>
            <pc:sldMk cId="813990252" sldId="292"/>
            <ac:graphicFrameMk id="28" creationId="{32FECE04-35D4-EF3A-FF44-E6F4FAD46613}"/>
          </ac:graphicFrameMkLst>
        </pc:graphicFrameChg>
        <pc:picChg chg="add mod">
          <ac:chgData name="Rongala, Devi Vara Prasad" userId="4df3c062-bc02-4cb4-a2fc-3f0ca1367f79" providerId="ADAL" clId="{B2FB260A-8EE2-4231-99C1-EDF7D5A79BE7}" dt="2023-05-10T03:42:12.310" v="2022" actId="26606"/>
          <ac:picMkLst>
            <pc:docMk/>
            <pc:sldMk cId="813990252" sldId="292"/>
            <ac:picMk id="14" creationId="{31A82A39-2079-9953-1D72-367CC6DA158A}"/>
          </ac:picMkLst>
        </pc:picChg>
      </pc:sldChg>
      <pc:sldChg chg="addSp delSp modSp new mod setBg">
        <pc:chgData name="Rongala, Devi Vara Prasad" userId="4df3c062-bc02-4cb4-a2fc-3f0ca1367f79" providerId="ADAL" clId="{B2FB260A-8EE2-4231-99C1-EDF7D5A79BE7}" dt="2023-05-10T03:46:08.356" v="2054" actId="113"/>
        <pc:sldMkLst>
          <pc:docMk/>
          <pc:sldMk cId="3903319739" sldId="293"/>
        </pc:sldMkLst>
        <pc:spChg chg="mod">
          <ac:chgData name="Rongala, Devi Vara Prasad" userId="4df3c062-bc02-4cb4-a2fc-3f0ca1367f79" providerId="ADAL" clId="{B2FB260A-8EE2-4231-99C1-EDF7D5A79BE7}" dt="2023-05-10T03:46:08.356" v="2054" actId="113"/>
          <ac:spMkLst>
            <pc:docMk/>
            <pc:sldMk cId="3903319739" sldId="293"/>
            <ac:spMk id="2" creationId="{33519B12-8B34-5AA9-63D4-8CF39B05AC39}"/>
          </ac:spMkLst>
        </pc:spChg>
        <pc:spChg chg="add del mod">
          <ac:chgData name="Rongala, Devi Vara Prasad" userId="4df3c062-bc02-4cb4-a2fc-3f0ca1367f79" providerId="ADAL" clId="{B2FB260A-8EE2-4231-99C1-EDF7D5A79BE7}" dt="2023-05-10T03:45:41.072" v="2052" actId="26606"/>
          <ac:spMkLst>
            <pc:docMk/>
            <pc:sldMk cId="3903319739" sldId="293"/>
            <ac:spMk id="3" creationId="{9CD26B28-3438-9C7D-C714-62875998A758}"/>
          </ac:spMkLst>
        </pc:spChg>
        <pc:spChg chg="add del">
          <ac:chgData name="Rongala, Devi Vara Prasad" userId="4df3c062-bc02-4cb4-a2fc-3f0ca1367f79" providerId="ADAL" clId="{B2FB260A-8EE2-4231-99C1-EDF7D5A79BE7}" dt="2023-05-10T03:45:41.036" v="2051" actId="26606"/>
          <ac:spMkLst>
            <pc:docMk/>
            <pc:sldMk cId="3903319739" sldId="293"/>
            <ac:spMk id="22" creationId="{BC46CD03-D076-40A3-9AA4-2B7BB288B160}"/>
          </ac:spMkLst>
        </pc:spChg>
        <pc:spChg chg="add del">
          <ac:chgData name="Rongala, Devi Vara Prasad" userId="4df3c062-bc02-4cb4-a2fc-3f0ca1367f79" providerId="ADAL" clId="{B2FB260A-8EE2-4231-99C1-EDF7D5A79BE7}" dt="2023-05-10T03:45:41.036" v="2051" actId="26606"/>
          <ac:spMkLst>
            <pc:docMk/>
            <pc:sldMk cId="3903319739" sldId="293"/>
            <ac:spMk id="23" creationId="{88D28697-83F7-4C09-A9B2-6CAA58855626}"/>
          </ac:spMkLst>
        </pc:spChg>
        <pc:spChg chg="add del">
          <ac:chgData name="Rongala, Devi Vara Prasad" userId="4df3c062-bc02-4cb4-a2fc-3f0ca1367f79" providerId="ADAL" clId="{B2FB260A-8EE2-4231-99C1-EDF7D5A79BE7}" dt="2023-05-10T03:45:41.036" v="2051" actId="26606"/>
          <ac:spMkLst>
            <pc:docMk/>
            <pc:sldMk cId="3903319739" sldId="293"/>
            <ac:spMk id="24" creationId="{9CD26B28-3438-9C7D-C714-62875998A758}"/>
          </ac:spMkLst>
        </pc:spChg>
        <pc:spChg chg="add">
          <ac:chgData name="Rongala, Devi Vara Prasad" userId="4df3c062-bc02-4cb4-a2fc-3f0ca1367f79" providerId="ADAL" clId="{B2FB260A-8EE2-4231-99C1-EDF7D5A79BE7}" dt="2023-05-10T03:45:41.072" v="2052" actId="26606"/>
          <ac:spMkLst>
            <pc:docMk/>
            <pc:sldMk cId="3903319739" sldId="293"/>
            <ac:spMk id="26" creationId="{30BC9609-A8AF-411F-A9E0-C3B93C8945CA}"/>
          </ac:spMkLst>
        </pc:spChg>
        <pc:graphicFrameChg chg="add del">
          <ac:chgData name="Rongala, Devi Vara Prasad" userId="4df3c062-bc02-4cb4-a2fc-3f0ca1367f79" providerId="ADAL" clId="{B2FB260A-8EE2-4231-99C1-EDF7D5A79BE7}" dt="2023-05-10T03:45:12.935" v="2035" actId="26606"/>
          <ac:graphicFrameMkLst>
            <pc:docMk/>
            <pc:sldMk cId="3903319739" sldId="293"/>
            <ac:graphicFrameMk id="5" creationId="{52E83278-3F41-3EA9-A021-DB447A73C66E}"/>
          </ac:graphicFrameMkLst>
        </pc:graphicFrameChg>
        <pc:graphicFrameChg chg="add del">
          <ac:chgData name="Rongala, Devi Vara Prasad" userId="4df3c062-bc02-4cb4-a2fc-3f0ca1367f79" providerId="ADAL" clId="{B2FB260A-8EE2-4231-99C1-EDF7D5A79BE7}" dt="2023-05-10T03:45:18.534" v="2037" actId="26606"/>
          <ac:graphicFrameMkLst>
            <pc:docMk/>
            <pc:sldMk cId="3903319739" sldId="293"/>
            <ac:graphicFrameMk id="7" creationId="{774535F3-F3F8-D8C4-8A53-BFD7A4370109}"/>
          </ac:graphicFrameMkLst>
        </pc:graphicFrameChg>
        <pc:graphicFrameChg chg="add del">
          <ac:chgData name="Rongala, Devi Vara Prasad" userId="4df3c062-bc02-4cb4-a2fc-3f0ca1367f79" providerId="ADAL" clId="{B2FB260A-8EE2-4231-99C1-EDF7D5A79BE7}" dt="2023-05-10T03:45:19.846" v="2039" actId="26606"/>
          <ac:graphicFrameMkLst>
            <pc:docMk/>
            <pc:sldMk cId="3903319739" sldId="293"/>
            <ac:graphicFrameMk id="9" creationId="{35A84F0D-B8A5-F8D0-2DE9-3FE1C24C9EE4}"/>
          </ac:graphicFrameMkLst>
        </pc:graphicFrameChg>
        <pc:graphicFrameChg chg="add del">
          <ac:chgData name="Rongala, Devi Vara Prasad" userId="4df3c062-bc02-4cb4-a2fc-3f0ca1367f79" providerId="ADAL" clId="{B2FB260A-8EE2-4231-99C1-EDF7D5A79BE7}" dt="2023-05-10T03:45:27.499" v="2041" actId="26606"/>
          <ac:graphicFrameMkLst>
            <pc:docMk/>
            <pc:sldMk cId="3903319739" sldId="293"/>
            <ac:graphicFrameMk id="11" creationId="{774535F3-F3F8-D8C4-8A53-BFD7A4370109}"/>
          </ac:graphicFrameMkLst>
        </pc:graphicFrameChg>
        <pc:graphicFrameChg chg="add del">
          <ac:chgData name="Rongala, Devi Vara Prasad" userId="4df3c062-bc02-4cb4-a2fc-3f0ca1367f79" providerId="ADAL" clId="{B2FB260A-8EE2-4231-99C1-EDF7D5A79BE7}" dt="2023-05-10T03:45:29.750" v="2043" actId="26606"/>
          <ac:graphicFrameMkLst>
            <pc:docMk/>
            <pc:sldMk cId="3903319739" sldId="293"/>
            <ac:graphicFrameMk id="13" creationId="{E7624020-404A-93CD-91AB-38D6B76E8AED}"/>
          </ac:graphicFrameMkLst>
        </pc:graphicFrameChg>
        <pc:graphicFrameChg chg="add del">
          <ac:chgData name="Rongala, Devi Vara Prasad" userId="4df3c062-bc02-4cb4-a2fc-3f0ca1367f79" providerId="ADAL" clId="{B2FB260A-8EE2-4231-99C1-EDF7D5A79BE7}" dt="2023-05-10T03:45:32.270" v="2045" actId="26606"/>
          <ac:graphicFrameMkLst>
            <pc:docMk/>
            <pc:sldMk cId="3903319739" sldId="293"/>
            <ac:graphicFrameMk id="15" creationId="{774535F3-F3F8-D8C4-8A53-BFD7A4370109}"/>
          </ac:graphicFrameMkLst>
        </pc:graphicFrameChg>
        <pc:graphicFrameChg chg="add del">
          <ac:chgData name="Rongala, Devi Vara Prasad" userId="4df3c062-bc02-4cb4-a2fc-3f0ca1367f79" providerId="ADAL" clId="{B2FB260A-8EE2-4231-99C1-EDF7D5A79BE7}" dt="2023-05-10T03:45:34.501" v="2047" actId="26606"/>
          <ac:graphicFrameMkLst>
            <pc:docMk/>
            <pc:sldMk cId="3903319739" sldId="293"/>
            <ac:graphicFrameMk id="17" creationId="{DD600D1A-9FF2-721B-46AE-FD0591F95235}"/>
          </ac:graphicFrameMkLst>
        </pc:graphicFrameChg>
        <pc:graphicFrameChg chg="add del">
          <ac:chgData name="Rongala, Devi Vara Prasad" userId="4df3c062-bc02-4cb4-a2fc-3f0ca1367f79" providerId="ADAL" clId="{B2FB260A-8EE2-4231-99C1-EDF7D5A79BE7}" dt="2023-05-10T03:45:37.758" v="2049" actId="26606"/>
          <ac:graphicFrameMkLst>
            <pc:docMk/>
            <pc:sldMk cId="3903319739" sldId="293"/>
            <ac:graphicFrameMk id="19" creationId="{774535F3-F3F8-D8C4-8A53-BFD7A4370109}"/>
          </ac:graphicFrameMkLst>
        </pc:graphicFrameChg>
        <pc:graphicFrameChg chg="add">
          <ac:chgData name="Rongala, Devi Vara Prasad" userId="4df3c062-bc02-4cb4-a2fc-3f0ca1367f79" providerId="ADAL" clId="{B2FB260A-8EE2-4231-99C1-EDF7D5A79BE7}" dt="2023-05-10T03:45:41.072" v="2052" actId="26606"/>
          <ac:graphicFrameMkLst>
            <pc:docMk/>
            <pc:sldMk cId="3903319739" sldId="293"/>
            <ac:graphicFrameMk id="27" creationId="{2447A082-4A80-6474-9C88-998DDFC816B2}"/>
          </ac:graphicFrameMkLst>
        </pc:graphicFrameChg>
        <pc:picChg chg="add del">
          <ac:chgData name="Rongala, Devi Vara Prasad" userId="4df3c062-bc02-4cb4-a2fc-3f0ca1367f79" providerId="ADAL" clId="{B2FB260A-8EE2-4231-99C1-EDF7D5A79BE7}" dt="2023-05-10T03:45:41.036" v="2051" actId="26606"/>
          <ac:picMkLst>
            <pc:docMk/>
            <pc:sldMk cId="3903319739" sldId="293"/>
            <ac:picMk id="21" creationId="{AFDD54A0-D0BE-4928-A65F-660783B36888}"/>
          </ac:picMkLst>
        </pc:picChg>
      </pc:sldChg>
      <pc:sldChg chg="new del">
        <pc:chgData name="Rongala, Devi Vara Prasad" userId="4df3c062-bc02-4cb4-a2fc-3f0ca1367f79" providerId="ADAL" clId="{B2FB260A-8EE2-4231-99C1-EDF7D5A79BE7}" dt="2023-05-10T03:46:44.036" v="2069" actId="2696"/>
        <pc:sldMkLst>
          <pc:docMk/>
          <pc:sldMk cId="281849622" sldId="294"/>
        </pc:sldMkLst>
      </pc:sldChg>
      <pc:sldChg chg="modSp new del mod">
        <pc:chgData name="Rongala, Devi Vara Prasad" userId="4df3c062-bc02-4cb4-a2fc-3f0ca1367f79" providerId="ADAL" clId="{B2FB260A-8EE2-4231-99C1-EDF7D5A79BE7}" dt="2023-05-10T03:46:38.470" v="2067" actId="2696"/>
        <pc:sldMkLst>
          <pc:docMk/>
          <pc:sldMk cId="852486773" sldId="294"/>
        </pc:sldMkLst>
        <pc:spChg chg="mod">
          <ac:chgData name="Rongala, Devi Vara Prasad" userId="4df3c062-bc02-4cb4-a2fc-3f0ca1367f79" providerId="ADAL" clId="{B2FB260A-8EE2-4231-99C1-EDF7D5A79BE7}" dt="2023-05-10T03:46:26.238" v="2066" actId="20577"/>
          <ac:spMkLst>
            <pc:docMk/>
            <pc:sldMk cId="852486773" sldId="294"/>
            <ac:spMk id="3" creationId="{DCF3D4C3-DAE8-708D-DE65-C166D36631A9}"/>
          </ac:spMkLst>
        </pc:spChg>
      </pc:sldChg>
      <pc:sldChg chg="addSp modSp new mod">
        <pc:chgData name="Rongala, Devi Vara Prasad" userId="4df3c062-bc02-4cb4-a2fc-3f0ca1367f79" providerId="ADAL" clId="{B2FB260A-8EE2-4231-99C1-EDF7D5A79BE7}" dt="2023-05-10T03:47:28.863" v="2082" actId="255"/>
        <pc:sldMkLst>
          <pc:docMk/>
          <pc:sldMk cId="2352687933" sldId="294"/>
        </pc:sldMkLst>
        <pc:spChg chg="add mod">
          <ac:chgData name="Rongala, Devi Vara Prasad" userId="4df3c062-bc02-4cb4-a2fc-3f0ca1367f79" providerId="ADAL" clId="{B2FB260A-8EE2-4231-99C1-EDF7D5A79BE7}" dt="2023-05-10T03:47:28.863" v="2082" actId="255"/>
          <ac:spMkLst>
            <pc:docMk/>
            <pc:sldMk cId="2352687933" sldId="294"/>
            <ac:spMk id="2" creationId="{CFE6CE44-C5B7-9DE6-9BC2-AFAC565C289E}"/>
          </ac:spMkLst>
        </pc:spChg>
      </pc:sldChg>
    </pc:docChg>
  </pc:docChgLst>
  <pc:docChgLst>
    <pc:chgData name="Rongala, Devi Vara Prasad" userId="4df3c062-bc02-4cb4-a2fc-3f0ca1367f79" providerId="ADAL" clId="{B0542FC8-DB05-4D9B-B919-D0E3961F6A97}"/>
    <pc:docChg chg="modSld">
      <pc:chgData name="Rongala, Devi Vara Prasad" userId="4df3c062-bc02-4cb4-a2fc-3f0ca1367f79" providerId="ADAL" clId="{B0542FC8-DB05-4D9B-B919-D0E3961F6A97}" dt="2024-08-28T20:57:31.567" v="8" actId="20577"/>
      <pc:docMkLst>
        <pc:docMk/>
      </pc:docMkLst>
      <pc:sldChg chg="modSp modAnim">
        <pc:chgData name="Rongala, Devi Vara Prasad" userId="4df3c062-bc02-4cb4-a2fc-3f0ca1367f79" providerId="ADAL" clId="{B0542FC8-DB05-4D9B-B919-D0E3961F6A97}" dt="2024-08-28T20:57:31.567" v="8" actId="20577"/>
        <pc:sldMkLst>
          <pc:docMk/>
          <pc:sldMk cId="745576192" sldId="266"/>
        </pc:sldMkLst>
        <pc:spChg chg="mod">
          <ac:chgData name="Rongala, Devi Vara Prasad" userId="4df3c062-bc02-4cb4-a2fc-3f0ca1367f79" providerId="ADAL" clId="{B0542FC8-DB05-4D9B-B919-D0E3961F6A97}" dt="2024-08-28T20:57:31.567" v="8" actId="20577"/>
          <ac:spMkLst>
            <pc:docMk/>
            <pc:sldMk cId="745576192" sldId="266"/>
            <ac:spMk id="3" creationId="{36A0527F-C5FD-4E9B-9F21-5D1FBA31314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CE7AAFE-243E-415A-B247-9372D25D87F5}"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A17A4997-216F-44E4-B9C1-F709178012A5}">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The severe acute respiratory syndrome coronavirus 2 (SARS-CoV-2) is the culprit behind COVID-19, a contagious respiratory disease. The global pandemic was caused by it when it was first discovered in Wuhan, China, in December 2019. Millions of fatalities globally and severe economic and social upheaval have been brought on by COVID-19, which has had a huge influence on public health. In addition to ongoing research on therapies, COVID-19 vaccines have been created to help prevent the illness.</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CF56890-82DE-49B6-8E83-B14275206283}" type="parTrans" cxnId="{CBCBEFD3-C426-4FC6-9DDB-2FFC55982706}">
      <dgm:prSet/>
      <dgm:spPr/>
      <dgm:t>
        <a:bodyPr/>
        <a:lstStyle/>
        <a:p>
          <a:endParaRPr lang="en-US"/>
        </a:p>
      </dgm:t>
    </dgm:pt>
    <dgm:pt modelId="{56EF4215-DFC6-4FD7-9CA6-2DE431839409}" type="sibTrans" cxnId="{CBCBEFD3-C426-4FC6-9DDB-2FFC55982706}">
      <dgm:prSet/>
      <dgm:spPr/>
      <dgm:t>
        <a:bodyPr/>
        <a:lstStyle/>
        <a:p>
          <a:pPr>
            <a:lnSpc>
              <a:spcPct val="100000"/>
            </a:lnSpc>
          </a:pPr>
          <a:endParaRPr lang="en-US"/>
        </a:p>
      </dgm:t>
    </dgm:pt>
    <dgm:pt modelId="{C07D58D0-ADFB-484A-9C48-ED5A96B66172}">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Diagnostic laboratory testing for COVID-19 is a vital tool for locating those who have been exposed to the virus. The COVID-19 pandemic has made healthcare analytics even more crucial for controlling infectious illnesses. Healthcare experts may watch the virus's transmission, spot trends, and decide on appropriate public health actions by evaluating testing data.</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3EDE6ED-B626-4845-B53E-4B3DB5D961F8}" type="parTrans" cxnId="{58181F5F-B948-44AF-989D-41CD6B27EAAA}">
      <dgm:prSet/>
      <dgm:spPr/>
      <dgm:t>
        <a:bodyPr/>
        <a:lstStyle/>
        <a:p>
          <a:endParaRPr lang="en-US"/>
        </a:p>
      </dgm:t>
    </dgm:pt>
    <dgm:pt modelId="{5DC5B86A-EA0D-4F7D-8172-785BD883784C}" type="sibTrans" cxnId="{58181F5F-B948-44AF-989D-41CD6B27EAAA}">
      <dgm:prSet/>
      <dgm:spPr/>
      <dgm:t>
        <a:bodyPr/>
        <a:lstStyle/>
        <a:p>
          <a:pPr>
            <a:lnSpc>
              <a:spcPct val="100000"/>
            </a:lnSpc>
          </a:pPr>
          <a:endParaRPr lang="en-US"/>
        </a:p>
      </dgm:t>
    </dgm:pt>
    <dgm:pt modelId="{8A483F2D-77E2-4308-B481-609A02930037}">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The results of the testing may be used to pinpoint outbreaks, hotspots, and clusters of infections, enabling focused measures to stop the virus from spreading.</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9A71C067-2740-48F0-ACEA-C3B07C149FA0}" type="parTrans" cxnId="{5C719F45-A631-4DC0-B6B0-6EEB94A8DC4C}">
      <dgm:prSet/>
      <dgm:spPr/>
      <dgm:t>
        <a:bodyPr/>
        <a:lstStyle/>
        <a:p>
          <a:endParaRPr lang="en-US"/>
        </a:p>
      </dgm:t>
    </dgm:pt>
    <dgm:pt modelId="{1D02ACF7-3E91-494F-A020-DFD76CD082CC}" type="sibTrans" cxnId="{5C719F45-A631-4DC0-B6B0-6EEB94A8DC4C}">
      <dgm:prSet/>
      <dgm:spPr/>
      <dgm:t>
        <a:bodyPr/>
        <a:lstStyle/>
        <a:p>
          <a:pPr>
            <a:lnSpc>
              <a:spcPct val="100000"/>
            </a:lnSpc>
          </a:pPr>
          <a:endParaRPr lang="en-US"/>
        </a:p>
      </dgm:t>
    </dgm:pt>
    <dgm:pt modelId="{95B852A2-20A6-45C7-A52C-D8B2410DBA8B}">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It can also help optimize testing strategies by identifying areas with the greatest need for testing and predicting the number of tests that will be required in the future.</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70F74EF-8BEF-4188-B0CC-8B1EAFFB8627}" type="parTrans" cxnId="{56ED490D-794A-4234-A749-D5B4C3262D22}">
      <dgm:prSet/>
      <dgm:spPr/>
      <dgm:t>
        <a:bodyPr/>
        <a:lstStyle/>
        <a:p>
          <a:endParaRPr lang="en-US"/>
        </a:p>
      </dgm:t>
    </dgm:pt>
    <dgm:pt modelId="{FC36BB63-BB21-4B07-B21D-ABD484769E55}" type="sibTrans" cxnId="{56ED490D-794A-4234-A749-D5B4C3262D22}">
      <dgm:prSet/>
      <dgm:spPr/>
      <dgm:t>
        <a:bodyPr/>
        <a:lstStyle/>
        <a:p>
          <a:endParaRPr lang="en-US"/>
        </a:p>
      </dgm:t>
    </dgm:pt>
    <dgm:pt modelId="{1B711A3C-30AD-45B9-8924-3DDDA0E5CEC7}" type="pres">
      <dgm:prSet presAssocID="{FCE7AAFE-243E-415A-B247-9372D25D87F5}" presName="root" presStyleCnt="0">
        <dgm:presLayoutVars>
          <dgm:dir/>
          <dgm:resizeHandles val="exact"/>
        </dgm:presLayoutVars>
      </dgm:prSet>
      <dgm:spPr/>
    </dgm:pt>
    <dgm:pt modelId="{F2472454-E5EC-4652-A715-E0925D49D222}" type="pres">
      <dgm:prSet presAssocID="{FCE7AAFE-243E-415A-B247-9372D25D87F5}" presName="container" presStyleCnt="0">
        <dgm:presLayoutVars>
          <dgm:dir/>
          <dgm:resizeHandles val="exact"/>
        </dgm:presLayoutVars>
      </dgm:prSet>
      <dgm:spPr/>
    </dgm:pt>
    <dgm:pt modelId="{1FCDEE8B-8A7E-480D-961B-29CA2D5E87CF}" type="pres">
      <dgm:prSet presAssocID="{A17A4997-216F-44E4-B9C1-F709178012A5}" presName="compNode" presStyleCnt="0"/>
      <dgm:spPr/>
    </dgm:pt>
    <dgm:pt modelId="{31237153-31B7-455E-A491-724E638D8745}" type="pres">
      <dgm:prSet presAssocID="{A17A4997-216F-44E4-B9C1-F709178012A5}" presName="iconBgRect" presStyleLbl="bgShp" presStyleIdx="0" presStyleCnt="4"/>
      <dgm:spPr/>
    </dgm:pt>
    <dgm:pt modelId="{969F750C-8150-4DF8-9ACE-CD81978869AC}" type="pres">
      <dgm:prSet presAssocID="{A17A4997-216F-44E4-B9C1-F709178012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Organ"/>
        </a:ext>
      </dgm:extLst>
    </dgm:pt>
    <dgm:pt modelId="{4DBAFD54-E739-4369-BBD8-537ED5FA54AE}" type="pres">
      <dgm:prSet presAssocID="{A17A4997-216F-44E4-B9C1-F709178012A5}" presName="spaceRect" presStyleCnt="0"/>
      <dgm:spPr/>
    </dgm:pt>
    <dgm:pt modelId="{ADB8CFCC-EDAC-49CB-A34B-7B5483FBCB8E}" type="pres">
      <dgm:prSet presAssocID="{A17A4997-216F-44E4-B9C1-F709178012A5}" presName="textRect" presStyleLbl="revTx" presStyleIdx="0" presStyleCnt="4">
        <dgm:presLayoutVars>
          <dgm:chMax val="1"/>
          <dgm:chPref val="1"/>
        </dgm:presLayoutVars>
      </dgm:prSet>
      <dgm:spPr/>
    </dgm:pt>
    <dgm:pt modelId="{558BAC98-9FD8-4D07-8DC6-1319CDDC4CC9}" type="pres">
      <dgm:prSet presAssocID="{56EF4215-DFC6-4FD7-9CA6-2DE431839409}" presName="sibTrans" presStyleLbl="sibTrans2D1" presStyleIdx="0" presStyleCnt="0"/>
      <dgm:spPr/>
    </dgm:pt>
    <dgm:pt modelId="{D484DBCC-D341-4368-843E-2D7529DE57A6}" type="pres">
      <dgm:prSet presAssocID="{C07D58D0-ADFB-484A-9C48-ED5A96B66172}" presName="compNode" presStyleCnt="0"/>
      <dgm:spPr/>
    </dgm:pt>
    <dgm:pt modelId="{446718F0-812E-4E7E-834A-55D9A7A80FB9}" type="pres">
      <dgm:prSet presAssocID="{C07D58D0-ADFB-484A-9C48-ED5A96B66172}" presName="iconBgRect" presStyleLbl="bgShp" presStyleIdx="1" presStyleCnt="4"/>
      <dgm:spPr/>
    </dgm:pt>
    <dgm:pt modelId="{A9058ED4-005A-4468-ADA9-40733D976DEC}" type="pres">
      <dgm:prSet presAssocID="{C07D58D0-ADFB-484A-9C48-ED5A96B661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51E8150C-790F-4B41-AA63-6A96301DFA3D}" type="pres">
      <dgm:prSet presAssocID="{C07D58D0-ADFB-484A-9C48-ED5A96B66172}" presName="spaceRect" presStyleCnt="0"/>
      <dgm:spPr/>
    </dgm:pt>
    <dgm:pt modelId="{AB517902-2541-4A98-9B76-A8435C0A0CE8}" type="pres">
      <dgm:prSet presAssocID="{C07D58D0-ADFB-484A-9C48-ED5A96B66172}" presName="textRect" presStyleLbl="revTx" presStyleIdx="1" presStyleCnt="4">
        <dgm:presLayoutVars>
          <dgm:chMax val="1"/>
          <dgm:chPref val="1"/>
        </dgm:presLayoutVars>
      </dgm:prSet>
      <dgm:spPr/>
    </dgm:pt>
    <dgm:pt modelId="{D03912C4-F06E-4C10-AEAE-27B44965450E}" type="pres">
      <dgm:prSet presAssocID="{5DC5B86A-EA0D-4F7D-8172-785BD883784C}" presName="sibTrans" presStyleLbl="sibTrans2D1" presStyleIdx="0" presStyleCnt="0"/>
      <dgm:spPr/>
    </dgm:pt>
    <dgm:pt modelId="{DF2DFA9F-5762-4FBF-96B2-044B94C7BD34}" type="pres">
      <dgm:prSet presAssocID="{8A483F2D-77E2-4308-B481-609A02930037}" presName="compNode" presStyleCnt="0"/>
      <dgm:spPr/>
    </dgm:pt>
    <dgm:pt modelId="{F142349D-E640-47ED-B646-95C55E6E3CE4}" type="pres">
      <dgm:prSet presAssocID="{8A483F2D-77E2-4308-B481-609A02930037}" presName="iconBgRect" presStyleLbl="bgShp" presStyleIdx="2" presStyleCnt="4"/>
      <dgm:spPr/>
    </dgm:pt>
    <dgm:pt modelId="{24D6AA36-6466-4607-8932-8128204267A4}" type="pres">
      <dgm:prSet presAssocID="{8A483F2D-77E2-4308-B481-609A029300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40CDAB52-E106-4E5B-A063-92E0AC8D1B5C}" type="pres">
      <dgm:prSet presAssocID="{8A483F2D-77E2-4308-B481-609A02930037}" presName="spaceRect" presStyleCnt="0"/>
      <dgm:spPr/>
    </dgm:pt>
    <dgm:pt modelId="{7A36F190-6E4F-4DF2-8B98-08CDAD7E0FCA}" type="pres">
      <dgm:prSet presAssocID="{8A483F2D-77E2-4308-B481-609A02930037}" presName="textRect" presStyleLbl="revTx" presStyleIdx="2" presStyleCnt="4">
        <dgm:presLayoutVars>
          <dgm:chMax val="1"/>
          <dgm:chPref val="1"/>
        </dgm:presLayoutVars>
      </dgm:prSet>
      <dgm:spPr/>
    </dgm:pt>
    <dgm:pt modelId="{8B9C35F5-C333-4C83-92C5-41DAEAB40EBA}" type="pres">
      <dgm:prSet presAssocID="{1D02ACF7-3E91-494F-A020-DFD76CD082CC}" presName="sibTrans" presStyleLbl="sibTrans2D1" presStyleIdx="0" presStyleCnt="0"/>
      <dgm:spPr/>
    </dgm:pt>
    <dgm:pt modelId="{853407EC-0C10-4E02-AD7B-12A76F3260FD}" type="pres">
      <dgm:prSet presAssocID="{95B852A2-20A6-45C7-A52C-D8B2410DBA8B}" presName="compNode" presStyleCnt="0"/>
      <dgm:spPr/>
    </dgm:pt>
    <dgm:pt modelId="{346A4C19-AA2B-4E0C-BBA1-EA07F14CB3C6}" type="pres">
      <dgm:prSet presAssocID="{95B852A2-20A6-45C7-A52C-D8B2410DBA8B}" presName="iconBgRect" presStyleLbl="bgShp" presStyleIdx="3" presStyleCnt="4"/>
      <dgm:spPr/>
    </dgm:pt>
    <dgm:pt modelId="{FBDC9DF8-F6F0-4586-A734-FD572F949B27}" type="pres">
      <dgm:prSet presAssocID="{95B852A2-20A6-45C7-A52C-D8B2410DBA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32BA6D92-E6FF-4513-945F-095A06B1AAFE}" type="pres">
      <dgm:prSet presAssocID="{95B852A2-20A6-45C7-A52C-D8B2410DBA8B}" presName="spaceRect" presStyleCnt="0"/>
      <dgm:spPr/>
    </dgm:pt>
    <dgm:pt modelId="{786C7435-708E-4B0A-B330-E4DA27C929EC}" type="pres">
      <dgm:prSet presAssocID="{95B852A2-20A6-45C7-A52C-D8B2410DBA8B}" presName="textRect" presStyleLbl="revTx" presStyleIdx="3" presStyleCnt="4">
        <dgm:presLayoutVars>
          <dgm:chMax val="1"/>
          <dgm:chPref val="1"/>
        </dgm:presLayoutVars>
      </dgm:prSet>
      <dgm:spPr/>
    </dgm:pt>
  </dgm:ptLst>
  <dgm:cxnLst>
    <dgm:cxn modelId="{56ED490D-794A-4234-A749-D5B4C3262D22}" srcId="{FCE7AAFE-243E-415A-B247-9372D25D87F5}" destId="{95B852A2-20A6-45C7-A52C-D8B2410DBA8B}" srcOrd="3" destOrd="0" parTransId="{470F74EF-8BEF-4188-B0CC-8B1EAFFB8627}" sibTransId="{FC36BB63-BB21-4B07-B21D-ABD484769E55}"/>
    <dgm:cxn modelId="{21655A20-5FC6-4567-97B1-E3C876291EE0}" type="presOf" srcId="{1D02ACF7-3E91-494F-A020-DFD76CD082CC}" destId="{8B9C35F5-C333-4C83-92C5-41DAEAB40EBA}" srcOrd="0" destOrd="0" presId="urn:microsoft.com/office/officeart/2018/2/layout/IconCircleList"/>
    <dgm:cxn modelId="{D337E62F-87D9-4BBE-B6B4-D2EF45C81667}" type="presOf" srcId="{8A483F2D-77E2-4308-B481-609A02930037}" destId="{7A36F190-6E4F-4DF2-8B98-08CDAD7E0FCA}" srcOrd="0" destOrd="0" presId="urn:microsoft.com/office/officeart/2018/2/layout/IconCircleList"/>
    <dgm:cxn modelId="{58181F5F-B948-44AF-989D-41CD6B27EAAA}" srcId="{FCE7AAFE-243E-415A-B247-9372D25D87F5}" destId="{C07D58D0-ADFB-484A-9C48-ED5A96B66172}" srcOrd="1" destOrd="0" parTransId="{43EDE6ED-B626-4845-B53E-4B3DB5D961F8}" sibTransId="{5DC5B86A-EA0D-4F7D-8172-785BD883784C}"/>
    <dgm:cxn modelId="{8F8C3861-68CA-4CBC-882F-BC411447C881}" type="presOf" srcId="{C07D58D0-ADFB-484A-9C48-ED5A96B66172}" destId="{AB517902-2541-4A98-9B76-A8435C0A0CE8}" srcOrd="0" destOrd="0" presId="urn:microsoft.com/office/officeart/2018/2/layout/IconCircleList"/>
    <dgm:cxn modelId="{0E822964-2EF6-44D5-9CE1-21925885E8DD}" type="presOf" srcId="{A17A4997-216F-44E4-B9C1-F709178012A5}" destId="{ADB8CFCC-EDAC-49CB-A34B-7B5483FBCB8E}" srcOrd="0" destOrd="0" presId="urn:microsoft.com/office/officeart/2018/2/layout/IconCircleList"/>
    <dgm:cxn modelId="{5C719F45-A631-4DC0-B6B0-6EEB94A8DC4C}" srcId="{FCE7AAFE-243E-415A-B247-9372D25D87F5}" destId="{8A483F2D-77E2-4308-B481-609A02930037}" srcOrd="2" destOrd="0" parTransId="{9A71C067-2740-48F0-ACEA-C3B07C149FA0}" sibTransId="{1D02ACF7-3E91-494F-A020-DFD76CD082CC}"/>
    <dgm:cxn modelId="{D348D584-C41F-4A5A-BBD0-13F927A413F0}" type="presOf" srcId="{5DC5B86A-EA0D-4F7D-8172-785BD883784C}" destId="{D03912C4-F06E-4C10-AEAE-27B44965450E}" srcOrd="0" destOrd="0" presId="urn:microsoft.com/office/officeart/2018/2/layout/IconCircleList"/>
    <dgm:cxn modelId="{580D9B86-9F28-4EDF-8B29-45F6E2504C08}" type="presOf" srcId="{95B852A2-20A6-45C7-A52C-D8B2410DBA8B}" destId="{786C7435-708E-4B0A-B330-E4DA27C929EC}" srcOrd="0" destOrd="0" presId="urn:microsoft.com/office/officeart/2018/2/layout/IconCircleList"/>
    <dgm:cxn modelId="{EFFEC7A9-ECD3-4B3B-ADA5-389800DA9B30}" type="presOf" srcId="{FCE7AAFE-243E-415A-B247-9372D25D87F5}" destId="{1B711A3C-30AD-45B9-8924-3DDDA0E5CEC7}" srcOrd="0" destOrd="0" presId="urn:microsoft.com/office/officeart/2018/2/layout/IconCircleList"/>
    <dgm:cxn modelId="{DC35A6AA-C653-4447-9C3C-97F25E77B1A2}" type="presOf" srcId="{56EF4215-DFC6-4FD7-9CA6-2DE431839409}" destId="{558BAC98-9FD8-4D07-8DC6-1319CDDC4CC9}" srcOrd="0" destOrd="0" presId="urn:microsoft.com/office/officeart/2018/2/layout/IconCircleList"/>
    <dgm:cxn modelId="{CBCBEFD3-C426-4FC6-9DDB-2FFC55982706}" srcId="{FCE7AAFE-243E-415A-B247-9372D25D87F5}" destId="{A17A4997-216F-44E4-B9C1-F709178012A5}" srcOrd="0" destOrd="0" parTransId="{4CF56890-82DE-49B6-8E83-B14275206283}" sibTransId="{56EF4215-DFC6-4FD7-9CA6-2DE431839409}"/>
    <dgm:cxn modelId="{8E9F5B33-4A11-4B1A-9403-A1AE032DD10D}" type="presParOf" srcId="{1B711A3C-30AD-45B9-8924-3DDDA0E5CEC7}" destId="{F2472454-E5EC-4652-A715-E0925D49D222}" srcOrd="0" destOrd="0" presId="urn:microsoft.com/office/officeart/2018/2/layout/IconCircleList"/>
    <dgm:cxn modelId="{5599117E-179A-4A22-9966-A1262FE18BEB}" type="presParOf" srcId="{F2472454-E5EC-4652-A715-E0925D49D222}" destId="{1FCDEE8B-8A7E-480D-961B-29CA2D5E87CF}" srcOrd="0" destOrd="0" presId="urn:microsoft.com/office/officeart/2018/2/layout/IconCircleList"/>
    <dgm:cxn modelId="{266B54BC-050F-4CB1-A4EF-0BF9FD942A2C}" type="presParOf" srcId="{1FCDEE8B-8A7E-480D-961B-29CA2D5E87CF}" destId="{31237153-31B7-455E-A491-724E638D8745}" srcOrd="0" destOrd="0" presId="urn:microsoft.com/office/officeart/2018/2/layout/IconCircleList"/>
    <dgm:cxn modelId="{C160E9D6-29DE-43F7-81DD-8DA8D756B0E2}" type="presParOf" srcId="{1FCDEE8B-8A7E-480D-961B-29CA2D5E87CF}" destId="{969F750C-8150-4DF8-9ACE-CD81978869AC}" srcOrd="1" destOrd="0" presId="urn:microsoft.com/office/officeart/2018/2/layout/IconCircleList"/>
    <dgm:cxn modelId="{E4010F9B-EC8C-49EA-8036-0201835E68E2}" type="presParOf" srcId="{1FCDEE8B-8A7E-480D-961B-29CA2D5E87CF}" destId="{4DBAFD54-E739-4369-BBD8-537ED5FA54AE}" srcOrd="2" destOrd="0" presId="urn:microsoft.com/office/officeart/2018/2/layout/IconCircleList"/>
    <dgm:cxn modelId="{4700DDA6-D20C-43BA-86E1-CC3B13A2450F}" type="presParOf" srcId="{1FCDEE8B-8A7E-480D-961B-29CA2D5E87CF}" destId="{ADB8CFCC-EDAC-49CB-A34B-7B5483FBCB8E}" srcOrd="3" destOrd="0" presId="urn:microsoft.com/office/officeart/2018/2/layout/IconCircleList"/>
    <dgm:cxn modelId="{D7443C35-1A39-4DF6-B3C2-066B4FACB7AF}" type="presParOf" srcId="{F2472454-E5EC-4652-A715-E0925D49D222}" destId="{558BAC98-9FD8-4D07-8DC6-1319CDDC4CC9}" srcOrd="1" destOrd="0" presId="urn:microsoft.com/office/officeart/2018/2/layout/IconCircleList"/>
    <dgm:cxn modelId="{BD3467CA-28AC-4A6A-8DFB-9D67DA1B76F1}" type="presParOf" srcId="{F2472454-E5EC-4652-A715-E0925D49D222}" destId="{D484DBCC-D341-4368-843E-2D7529DE57A6}" srcOrd="2" destOrd="0" presId="urn:microsoft.com/office/officeart/2018/2/layout/IconCircleList"/>
    <dgm:cxn modelId="{5B106A08-3E3A-4011-9805-53B55E7A845B}" type="presParOf" srcId="{D484DBCC-D341-4368-843E-2D7529DE57A6}" destId="{446718F0-812E-4E7E-834A-55D9A7A80FB9}" srcOrd="0" destOrd="0" presId="urn:microsoft.com/office/officeart/2018/2/layout/IconCircleList"/>
    <dgm:cxn modelId="{DF0A8F4B-1773-4BB5-BABA-33533D7C77A3}" type="presParOf" srcId="{D484DBCC-D341-4368-843E-2D7529DE57A6}" destId="{A9058ED4-005A-4468-ADA9-40733D976DEC}" srcOrd="1" destOrd="0" presId="urn:microsoft.com/office/officeart/2018/2/layout/IconCircleList"/>
    <dgm:cxn modelId="{39010DC8-A5AE-4260-AF5F-B9A52441D067}" type="presParOf" srcId="{D484DBCC-D341-4368-843E-2D7529DE57A6}" destId="{51E8150C-790F-4B41-AA63-6A96301DFA3D}" srcOrd="2" destOrd="0" presId="urn:microsoft.com/office/officeart/2018/2/layout/IconCircleList"/>
    <dgm:cxn modelId="{DEA7FD64-203C-497B-8B09-26857463FCE5}" type="presParOf" srcId="{D484DBCC-D341-4368-843E-2D7529DE57A6}" destId="{AB517902-2541-4A98-9B76-A8435C0A0CE8}" srcOrd="3" destOrd="0" presId="urn:microsoft.com/office/officeart/2018/2/layout/IconCircleList"/>
    <dgm:cxn modelId="{CA1A8F9E-2C30-454B-82A3-125580F8EA77}" type="presParOf" srcId="{F2472454-E5EC-4652-A715-E0925D49D222}" destId="{D03912C4-F06E-4C10-AEAE-27B44965450E}" srcOrd="3" destOrd="0" presId="urn:microsoft.com/office/officeart/2018/2/layout/IconCircleList"/>
    <dgm:cxn modelId="{3863959C-459B-4105-AFAF-40AE3E3F0CD8}" type="presParOf" srcId="{F2472454-E5EC-4652-A715-E0925D49D222}" destId="{DF2DFA9F-5762-4FBF-96B2-044B94C7BD34}" srcOrd="4" destOrd="0" presId="urn:microsoft.com/office/officeart/2018/2/layout/IconCircleList"/>
    <dgm:cxn modelId="{AB362950-B903-4A22-9C69-A42F05994CA3}" type="presParOf" srcId="{DF2DFA9F-5762-4FBF-96B2-044B94C7BD34}" destId="{F142349D-E640-47ED-B646-95C55E6E3CE4}" srcOrd="0" destOrd="0" presId="urn:microsoft.com/office/officeart/2018/2/layout/IconCircleList"/>
    <dgm:cxn modelId="{DC0023E8-DE38-46E2-B61E-6B60B85CFEF2}" type="presParOf" srcId="{DF2DFA9F-5762-4FBF-96B2-044B94C7BD34}" destId="{24D6AA36-6466-4607-8932-8128204267A4}" srcOrd="1" destOrd="0" presId="urn:microsoft.com/office/officeart/2018/2/layout/IconCircleList"/>
    <dgm:cxn modelId="{910985BC-85A6-4484-B274-AF1EC065E6E5}" type="presParOf" srcId="{DF2DFA9F-5762-4FBF-96B2-044B94C7BD34}" destId="{40CDAB52-E106-4E5B-A063-92E0AC8D1B5C}" srcOrd="2" destOrd="0" presId="urn:microsoft.com/office/officeart/2018/2/layout/IconCircleList"/>
    <dgm:cxn modelId="{685121C0-3210-45CC-AD6F-CAAD904E7AD5}" type="presParOf" srcId="{DF2DFA9F-5762-4FBF-96B2-044B94C7BD34}" destId="{7A36F190-6E4F-4DF2-8B98-08CDAD7E0FCA}" srcOrd="3" destOrd="0" presId="urn:microsoft.com/office/officeart/2018/2/layout/IconCircleList"/>
    <dgm:cxn modelId="{B73A124F-E031-446C-9BE0-0BD8FB0A9737}" type="presParOf" srcId="{F2472454-E5EC-4652-A715-E0925D49D222}" destId="{8B9C35F5-C333-4C83-92C5-41DAEAB40EBA}" srcOrd="5" destOrd="0" presId="urn:microsoft.com/office/officeart/2018/2/layout/IconCircleList"/>
    <dgm:cxn modelId="{7504D4AF-8AF2-43DE-87EC-593825412BDB}" type="presParOf" srcId="{F2472454-E5EC-4652-A715-E0925D49D222}" destId="{853407EC-0C10-4E02-AD7B-12A76F3260FD}" srcOrd="6" destOrd="0" presId="urn:microsoft.com/office/officeart/2018/2/layout/IconCircleList"/>
    <dgm:cxn modelId="{3DA1DAEB-CC5D-415A-98BE-612C6148EFED}" type="presParOf" srcId="{853407EC-0C10-4E02-AD7B-12A76F3260FD}" destId="{346A4C19-AA2B-4E0C-BBA1-EA07F14CB3C6}" srcOrd="0" destOrd="0" presId="urn:microsoft.com/office/officeart/2018/2/layout/IconCircleList"/>
    <dgm:cxn modelId="{E915EB8D-1F8E-413D-9573-C7B49D167E62}" type="presParOf" srcId="{853407EC-0C10-4E02-AD7B-12A76F3260FD}" destId="{FBDC9DF8-F6F0-4586-A734-FD572F949B27}" srcOrd="1" destOrd="0" presId="urn:microsoft.com/office/officeart/2018/2/layout/IconCircleList"/>
    <dgm:cxn modelId="{FC6AF727-9428-4870-A162-CDCC73F726D4}" type="presParOf" srcId="{853407EC-0C10-4E02-AD7B-12A76F3260FD}" destId="{32BA6D92-E6FF-4513-945F-095A06B1AAFE}" srcOrd="2" destOrd="0" presId="urn:microsoft.com/office/officeart/2018/2/layout/IconCircleList"/>
    <dgm:cxn modelId="{DB73FAC9-B2A8-4B1C-B89B-655B63A4573A}" type="presParOf" srcId="{853407EC-0C10-4E02-AD7B-12A76F3260FD}" destId="{786C7435-708E-4B0A-B330-E4DA27C929E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15E81-BB17-4CFA-AAB0-00FE479499C9}"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A080963A-9E56-4FE9-90EF-94B79DA9605D}">
      <dgm:prSet/>
      <dgm:spPr/>
      <dgm:t>
        <a:bodyPr/>
        <a:lstStyle/>
        <a:p>
          <a:r>
            <a:rPr lang="en-US" baseline="0" dirty="0">
              <a:latin typeface="Calibri" panose="020F0502020204030204" pitchFamily="34" charset="0"/>
              <a:ea typeface="Calibri" panose="020F0502020204030204" pitchFamily="34" charset="0"/>
              <a:cs typeface="Calibri" panose="020F0502020204030204" pitchFamily="34" charset="0"/>
            </a:rPr>
            <a:t>The COVID-19 epidemic is being fought in several ways using AI and ML.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B5E0B204-23AA-4DF7-910E-B3779252970B}" type="parTrans" cxnId="{4E09E542-2B02-4751-A6B6-69EF8DE04DA8}">
      <dgm:prSet/>
      <dgm:spPr/>
      <dgm:t>
        <a:bodyPr/>
        <a:lstStyle/>
        <a:p>
          <a:endParaRPr lang="en-US"/>
        </a:p>
      </dgm:t>
    </dgm:pt>
    <dgm:pt modelId="{0C49F1BA-0DEB-4DA6-AE81-51D5FE363A5E}" type="sibTrans" cxnId="{4E09E542-2B02-4751-A6B6-69EF8DE04DA8}">
      <dgm:prSet/>
      <dgm:spPr/>
      <dgm:t>
        <a:bodyPr/>
        <a:lstStyle/>
        <a:p>
          <a:endParaRPr lang="en-US"/>
        </a:p>
      </dgm:t>
    </dgm:pt>
    <dgm:pt modelId="{EB1F3394-8A2C-4032-B937-DFEF5766A9DB}">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Diagnoses and early detection</a:t>
          </a:r>
          <a:r>
            <a:rPr lang="en-US" baseline="0">
              <a:latin typeface="Calibri" panose="020F0502020204030204" pitchFamily="34" charset="0"/>
              <a:ea typeface="Calibri" panose="020F0502020204030204" pitchFamily="34" charset="0"/>
              <a:cs typeface="Calibri" panose="020F0502020204030204" pitchFamily="34" charset="0"/>
            </a:rPr>
            <a:t>: By looking for certain patterns in CT and X-ray scans that point to the presence of the virus, AI systems can assist in the early diagnosis of COVID-19. Infected people can be swiftly isolated and treated because of this.</a:t>
          </a:r>
          <a:endParaRPr lang="en-US">
            <a:latin typeface="Calibri" panose="020F0502020204030204" pitchFamily="34" charset="0"/>
            <a:ea typeface="Calibri" panose="020F0502020204030204" pitchFamily="34" charset="0"/>
            <a:cs typeface="Calibri" panose="020F0502020204030204" pitchFamily="34" charset="0"/>
          </a:endParaRPr>
        </a:p>
      </dgm:t>
    </dgm:pt>
    <dgm:pt modelId="{9E0E3D7A-2431-444F-BB14-B48FB3F3E754}" type="parTrans" cxnId="{CFCFAD73-3BDB-4F47-A7DA-E4D61F8FA2A9}">
      <dgm:prSet/>
      <dgm:spPr/>
      <dgm:t>
        <a:bodyPr/>
        <a:lstStyle/>
        <a:p>
          <a:endParaRPr lang="en-US"/>
        </a:p>
      </dgm:t>
    </dgm:pt>
    <dgm:pt modelId="{27BA684E-7216-453D-8A2B-9374AF1A4562}" type="sibTrans" cxnId="{CFCFAD73-3BDB-4F47-A7DA-E4D61F8FA2A9}">
      <dgm:prSet/>
      <dgm:spPr/>
      <dgm:t>
        <a:bodyPr/>
        <a:lstStyle/>
        <a:p>
          <a:endParaRPr lang="en-US"/>
        </a:p>
      </dgm:t>
    </dgm:pt>
    <dgm:pt modelId="{F4DFD512-8328-440A-BDCD-04A76760D3BE}">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Contact tracing: </a:t>
          </a:r>
          <a:r>
            <a:rPr lang="en-US" baseline="0">
              <a:latin typeface="Calibri" panose="020F0502020204030204" pitchFamily="34" charset="0"/>
              <a:ea typeface="Calibri" panose="020F0502020204030204" pitchFamily="34" charset="0"/>
              <a:cs typeface="Calibri" panose="020F0502020204030204" pitchFamily="34" charset="0"/>
            </a:rPr>
            <a:t>By examining data from contact tracing apps and other sources, ML systems can be used to track the spread of COVID-19. Public health experts can use this information to find hotspots and take action to limit the illness. </a:t>
          </a:r>
          <a:endParaRPr lang="en-US">
            <a:latin typeface="Calibri" panose="020F0502020204030204" pitchFamily="34" charset="0"/>
            <a:ea typeface="Calibri" panose="020F0502020204030204" pitchFamily="34" charset="0"/>
            <a:cs typeface="Calibri" panose="020F0502020204030204" pitchFamily="34" charset="0"/>
          </a:endParaRPr>
        </a:p>
      </dgm:t>
    </dgm:pt>
    <dgm:pt modelId="{5559C1F3-DE9F-4BA7-87C1-F0DFBBC47735}" type="parTrans" cxnId="{486F46EE-A1DF-49C4-9C7B-9736AE5D38E7}">
      <dgm:prSet/>
      <dgm:spPr/>
      <dgm:t>
        <a:bodyPr/>
        <a:lstStyle/>
        <a:p>
          <a:endParaRPr lang="en-US"/>
        </a:p>
      </dgm:t>
    </dgm:pt>
    <dgm:pt modelId="{6F27D30B-54F1-4DC1-BA9B-1CBEE27B7843}" type="sibTrans" cxnId="{486F46EE-A1DF-49C4-9C7B-9736AE5D38E7}">
      <dgm:prSet/>
      <dgm:spPr/>
      <dgm:t>
        <a:bodyPr/>
        <a:lstStyle/>
        <a:p>
          <a:endParaRPr lang="en-US"/>
        </a:p>
      </dgm:t>
    </dgm:pt>
    <dgm:pt modelId="{C68167C6-EA6C-4A53-8468-080C60443247}">
      <dgm:prSet/>
      <dgm:spPr/>
      <dgm:t>
        <a:bodyPr/>
        <a:lstStyle/>
        <a:p>
          <a:r>
            <a:rPr lang="en-US" b="1" baseline="0" dirty="0">
              <a:latin typeface="Calibri" panose="020F0502020204030204" pitchFamily="34" charset="0"/>
              <a:ea typeface="Calibri" panose="020F0502020204030204" pitchFamily="34" charset="0"/>
              <a:cs typeface="Calibri" panose="020F0502020204030204" pitchFamily="34" charset="0"/>
            </a:rPr>
            <a:t>Medication discovery &amp; development: </a:t>
          </a:r>
          <a:r>
            <a:rPr lang="en-US" baseline="0" dirty="0">
              <a:latin typeface="Calibri" panose="020F0502020204030204" pitchFamily="34" charset="0"/>
              <a:ea typeface="Calibri" panose="020F0502020204030204" pitchFamily="34" charset="0"/>
              <a:cs typeface="Calibri" panose="020F0502020204030204" pitchFamily="34" charset="0"/>
            </a:rPr>
            <a:t>By analyzing a great amount of data from a variety of sources, such as medical publications and clinical trials, AI algorithms can assist researchers in finding viable medication candidates for COVID-19.</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C4F89184-00B6-4792-BF7B-E2ACB1F06F29}" type="parTrans" cxnId="{FF8022C0-47AB-4C8D-9D0F-F718C2642950}">
      <dgm:prSet/>
      <dgm:spPr/>
      <dgm:t>
        <a:bodyPr/>
        <a:lstStyle/>
        <a:p>
          <a:endParaRPr lang="en-US"/>
        </a:p>
      </dgm:t>
    </dgm:pt>
    <dgm:pt modelId="{83B6127C-4748-4E05-AB5A-52D1298231DB}" type="sibTrans" cxnId="{FF8022C0-47AB-4C8D-9D0F-F718C2642950}">
      <dgm:prSet/>
      <dgm:spPr/>
      <dgm:t>
        <a:bodyPr/>
        <a:lstStyle/>
        <a:p>
          <a:endParaRPr lang="en-US"/>
        </a:p>
      </dgm:t>
    </dgm:pt>
    <dgm:pt modelId="{26E5336D-C69B-4F3C-BF17-9B5449FEAD55}">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Vaccine development: </a:t>
          </a:r>
          <a:r>
            <a:rPr lang="en-US" baseline="0">
              <a:latin typeface="Calibri" panose="020F0502020204030204" pitchFamily="34" charset="0"/>
              <a:ea typeface="Calibri" panose="020F0502020204030204" pitchFamily="34" charset="0"/>
              <a:cs typeface="Calibri" panose="020F0502020204030204" pitchFamily="34" charset="0"/>
            </a:rPr>
            <a:t>By examining data from prior outbreaks and clinical trials, AI systems can assist researchers in identifying viable vaccine candidates. The formulations and dosages of vaccines may also be improved with their aid.</a:t>
          </a:r>
          <a:endParaRPr lang="en-US">
            <a:latin typeface="Calibri" panose="020F0502020204030204" pitchFamily="34" charset="0"/>
            <a:ea typeface="Calibri" panose="020F0502020204030204" pitchFamily="34" charset="0"/>
            <a:cs typeface="Calibri" panose="020F0502020204030204" pitchFamily="34" charset="0"/>
          </a:endParaRPr>
        </a:p>
      </dgm:t>
    </dgm:pt>
    <dgm:pt modelId="{64B9CBB7-EFFC-429C-9018-6C081B4380F7}" type="parTrans" cxnId="{C0F2D32E-E4C7-45C3-B1CD-4010E98320C8}">
      <dgm:prSet/>
      <dgm:spPr/>
      <dgm:t>
        <a:bodyPr/>
        <a:lstStyle/>
        <a:p>
          <a:endParaRPr lang="en-US"/>
        </a:p>
      </dgm:t>
    </dgm:pt>
    <dgm:pt modelId="{F4219198-B5AD-4A84-9523-96B8BF43AFC5}" type="sibTrans" cxnId="{C0F2D32E-E4C7-45C3-B1CD-4010E98320C8}">
      <dgm:prSet/>
      <dgm:spPr/>
      <dgm:t>
        <a:bodyPr/>
        <a:lstStyle/>
        <a:p>
          <a:endParaRPr lang="en-US"/>
        </a:p>
      </dgm:t>
    </dgm:pt>
    <dgm:pt modelId="{06F12002-B07B-4604-8D28-5B712F3859D3}">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Hospitals and healthcare systems </a:t>
          </a:r>
          <a:r>
            <a:rPr lang="en-US" baseline="0">
              <a:latin typeface="Calibri" panose="020F0502020204030204" pitchFamily="34" charset="0"/>
              <a:ea typeface="Calibri" panose="020F0502020204030204" pitchFamily="34" charset="0"/>
              <a:cs typeface="Calibri" panose="020F0502020204030204" pitchFamily="34" charset="0"/>
            </a:rPr>
            <a:t>can use ML algorithms to improve resource allocation during the pandemic by identifying which patients need to be admitted and forecasting the availability of critical supplies.</a:t>
          </a:r>
          <a:endParaRPr lang="en-US">
            <a:latin typeface="Calibri" panose="020F0502020204030204" pitchFamily="34" charset="0"/>
            <a:ea typeface="Calibri" panose="020F0502020204030204" pitchFamily="34" charset="0"/>
            <a:cs typeface="Calibri" panose="020F0502020204030204" pitchFamily="34" charset="0"/>
          </a:endParaRPr>
        </a:p>
      </dgm:t>
    </dgm:pt>
    <dgm:pt modelId="{414A5C5D-5F1D-4C57-AFC3-7ACA25B289AB}" type="parTrans" cxnId="{7C6FF928-363C-4071-828B-EB9CA77434AF}">
      <dgm:prSet/>
      <dgm:spPr/>
      <dgm:t>
        <a:bodyPr/>
        <a:lstStyle/>
        <a:p>
          <a:endParaRPr lang="en-US"/>
        </a:p>
      </dgm:t>
    </dgm:pt>
    <dgm:pt modelId="{4589CAD4-A184-4BAE-B40A-EAEB48717957}" type="sibTrans" cxnId="{7C6FF928-363C-4071-828B-EB9CA77434AF}">
      <dgm:prSet/>
      <dgm:spPr/>
      <dgm:t>
        <a:bodyPr/>
        <a:lstStyle/>
        <a:p>
          <a:endParaRPr lang="en-US"/>
        </a:p>
      </dgm:t>
    </dgm:pt>
    <dgm:pt modelId="{DAE9B952-AEDA-4BE6-B2B0-30C1D669AD5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5D5EF88B-A0DB-4786-A7EA-D5182E6B436B}" type="parTrans" cxnId="{3D324E41-AC9E-4D86-A044-702DA5A13A55}">
      <dgm:prSet/>
      <dgm:spPr/>
      <dgm:t>
        <a:bodyPr/>
        <a:lstStyle/>
        <a:p>
          <a:endParaRPr lang="en-US"/>
        </a:p>
      </dgm:t>
    </dgm:pt>
    <dgm:pt modelId="{AD767321-41EF-4EA0-BD79-7D5026E07C82}" type="sibTrans" cxnId="{3D324E41-AC9E-4D86-A044-702DA5A13A55}">
      <dgm:prSet/>
      <dgm:spPr/>
      <dgm:t>
        <a:bodyPr/>
        <a:lstStyle/>
        <a:p>
          <a:endParaRPr lang="en-US"/>
        </a:p>
      </dgm:t>
    </dgm:pt>
    <dgm:pt modelId="{26B841B6-972F-4A73-A56E-11476F5A354D}">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FDD3CEE2-8222-4F4A-9B3D-27904F18FAB5}" type="parTrans" cxnId="{27443D72-CEB6-4131-ADE6-A28636347C8B}">
      <dgm:prSet/>
      <dgm:spPr/>
      <dgm:t>
        <a:bodyPr/>
        <a:lstStyle/>
        <a:p>
          <a:endParaRPr lang="en-US"/>
        </a:p>
      </dgm:t>
    </dgm:pt>
    <dgm:pt modelId="{4568A1CF-1318-4322-8C09-083145E32F70}" type="sibTrans" cxnId="{27443D72-CEB6-4131-ADE6-A28636347C8B}">
      <dgm:prSet/>
      <dgm:spPr/>
      <dgm:t>
        <a:bodyPr/>
        <a:lstStyle/>
        <a:p>
          <a:endParaRPr lang="en-US"/>
        </a:p>
      </dgm:t>
    </dgm:pt>
    <dgm:pt modelId="{DE75EE46-AD36-4D32-A6E9-0E1185B6151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AFEC7AA2-17ED-44D7-9D3D-F7F5DDC7696E}" type="parTrans" cxnId="{954ED812-5EBA-4CFA-BA55-78F85282D705}">
      <dgm:prSet/>
      <dgm:spPr/>
      <dgm:t>
        <a:bodyPr/>
        <a:lstStyle/>
        <a:p>
          <a:endParaRPr lang="en-US"/>
        </a:p>
      </dgm:t>
    </dgm:pt>
    <dgm:pt modelId="{1520421B-2679-4633-B3A3-7BEF50F3F511}" type="sibTrans" cxnId="{954ED812-5EBA-4CFA-BA55-78F85282D705}">
      <dgm:prSet/>
      <dgm:spPr/>
      <dgm:t>
        <a:bodyPr/>
        <a:lstStyle/>
        <a:p>
          <a:endParaRPr lang="en-US"/>
        </a:p>
      </dgm:t>
    </dgm:pt>
    <dgm:pt modelId="{DE85EB56-13F0-45F7-B9E6-F77D94E78056}">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B44D318-685B-4E79-8B6F-25E7757BC65F}" type="parTrans" cxnId="{4CA47193-97D1-4B1C-A1F4-B1FB9E6ADD1B}">
      <dgm:prSet/>
      <dgm:spPr/>
      <dgm:t>
        <a:bodyPr/>
        <a:lstStyle/>
        <a:p>
          <a:endParaRPr lang="en-US"/>
        </a:p>
      </dgm:t>
    </dgm:pt>
    <dgm:pt modelId="{B60D256A-6303-46D3-82CD-6E6A52A00787}" type="sibTrans" cxnId="{4CA47193-97D1-4B1C-A1F4-B1FB9E6ADD1B}">
      <dgm:prSet/>
      <dgm:spPr/>
      <dgm:t>
        <a:bodyPr/>
        <a:lstStyle/>
        <a:p>
          <a:endParaRPr lang="en-US"/>
        </a:p>
      </dgm:t>
    </dgm:pt>
    <dgm:pt modelId="{63F5DB76-CECA-404E-A67F-B03A4CF0B5E5}">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013BB304-5489-42FC-B5E9-0C7D434CCBD0}" type="parTrans" cxnId="{4A23A981-5628-41C5-848E-5527E6631BEE}">
      <dgm:prSet/>
      <dgm:spPr/>
      <dgm:t>
        <a:bodyPr/>
        <a:lstStyle/>
        <a:p>
          <a:endParaRPr lang="en-US"/>
        </a:p>
      </dgm:t>
    </dgm:pt>
    <dgm:pt modelId="{6A9F824A-09C0-42EF-81F8-9F8DA4B02AAD}" type="sibTrans" cxnId="{4A23A981-5628-41C5-848E-5527E6631BEE}">
      <dgm:prSet/>
      <dgm:spPr/>
    </dgm:pt>
    <dgm:pt modelId="{462DCF22-C411-41BC-B666-47890F915369}" type="pres">
      <dgm:prSet presAssocID="{FFF15E81-BB17-4CFA-AAB0-00FE479499C9}" presName="linear" presStyleCnt="0">
        <dgm:presLayoutVars>
          <dgm:animLvl val="lvl"/>
          <dgm:resizeHandles val="exact"/>
        </dgm:presLayoutVars>
      </dgm:prSet>
      <dgm:spPr/>
    </dgm:pt>
    <dgm:pt modelId="{998407DD-A762-4C41-B812-E85B3DDA6B94}" type="pres">
      <dgm:prSet presAssocID="{A080963A-9E56-4FE9-90EF-94B79DA9605D}" presName="parentText" presStyleLbl="node1" presStyleIdx="0" presStyleCnt="1" custScaleY="85796">
        <dgm:presLayoutVars>
          <dgm:chMax val="0"/>
          <dgm:bulletEnabled val="1"/>
        </dgm:presLayoutVars>
      </dgm:prSet>
      <dgm:spPr/>
    </dgm:pt>
    <dgm:pt modelId="{822E390A-53F1-48A0-BB31-C8D8A2DD526B}" type="pres">
      <dgm:prSet presAssocID="{A080963A-9E56-4FE9-90EF-94B79DA9605D}" presName="childText" presStyleLbl="revTx" presStyleIdx="0" presStyleCnt="1">
        <dgm:presLayoutVars>
          <dgm:bulletEnabled val="1"/>
        </dgm:presLayoutVars>
      </dgm:prSet>
      <dgm:spPr/>
    </dgm:pt>
  </dgm:ptLst>
  <dgm:cxnLst>
    <dgm:cxn modelId="{954ED812-5EBA-4CFA-BA55-78F85282D705}" srcId="{A080963A-9E56-4FE9-90EF-94B79DA9605D}" destId="{DE75EE46-AD36-4D32-A6E9-0E1185B61513}" srcOrd="6" destOrd="0" parTransId="{AFEC7AA2-17ED-44D7-9D3D-F7F5DDC7696E}" sibTransId="{1520421B-2679-4633-B3A3-7BEF50F3F511}"/>
    <dgm:cxn modelId="{040A3126-3A6F-4E70-9B0E-401005B386C9}" type="presOf" srcId="{26E5336D-C69B-4F3C-BF17-9B5449FEAD55}" destId="{822E390A-53F1-48A0-BB31-C8D8A2DD526B}" srcOrd="0" destOrd="7" presId="urn:microsoft.com/office/officeart/2005/8/layout/vList2"/>
    <dgm:cxn modelId="{7C6FF928-363C-4071-828B-EB9CA77434AF}" srcId="{A080963A-9E56-4FE9-90EF-94B79DA9605D}" destId="{06F12002-B07B-4604-8D28-5B712F3859D3}" srcOrd="9" destOrd="0" parTransId="{414A5C5D-5F1D-4C57-AFC3-7ACA25B289AB}" sibTransId="{4589CAD4-A184-4BAE-B40A-EAEB48717957}"/>
    <dgm:cxn modelId="{C0F2D32E-E4C7-45C3-B1CD-4010E98320C8}" srcId="{A080963A-9E56-4FE9-90EF-94B79DA9605D}" destId="{26E5336D-C69B-4F3C-BF17-9B5449FEAD55}" srcOrd="7" destOrd="0" parTransId="{64B9CBB7-EFFC-429C-9018-6C081B4380F7}" sibTransId="{F4219198-B5AD-4A84-9523-96B8BF43AFC5}"/>
    <dgm:cxn modelId="{9E7EDF2E-5CAE-4DB4-81C9-BF333451D9BF}" type="presOf" srcId="{26B841B6-972F-4A73-A56E-11476F5A354D}" destId="{822E390A-53F1-48A0-BB31-C8D8A2DD526B}" srcOrd="0" destOrd="4" presId="urn:microsoft.com/office/officeart/2005/8/layout/vList2"/>
    <dgm:cxn modelId="{9C42AF37-69A9-4ECD-953B-A94BE462F299}" type="presOf" srcId="{63F5DB76-CECA-404E-A67F-B03A4CF0B5E5}" destId="{822E390A-53F1-48A0-BB31-C8D8A2DD526B}" srcOrd="0" destOrd="0" presId="urn:microsoft.com/office/officeart/2005/8/layout/vList2"/>
    <dgm:cxn modelId="{357BFD3A-4883-4AD2-898E-D50813CFDEAB}" type="presOf" srcId="{06F12002-B07B-4604-8D28-5B712F3859D3}" destId="{822E390A-53F1-48A0-BB31-C8D8A2DD526B}" srcOrd="0" destOrd="9" presId="urn:microsoft.com/office/officeart/2005/8/layout/vList2"/>
    <dgm:cxn modelId="{F76BE75F-73CB-4B58-A72A-A0FB2B9D7692}" type="presOf" srcId="{DAE9B952-AEDA-4BE6-B2B0-30C1D669AD57}" destId="{822E390A-53F1-48A0-BB31-C8D8A2DD526B}" srcOrd="0" destOrd="2" presId="urn:microsoft.com/office/officeart/2005/8/layout/vList2"/>
    <dgm:cxn modelId="{3D324E41-AC9E-4D86-A044-702DA5A13A55}" srcId="{A080963A-9E56-4FE9-90EF-94B79DA9605D}" destId="{DAE9B952-AEDA-4BE6-B2B0-30C1D669AD57}" srcOrd="2" destOrd="0" parTransId="{5D5EF88B-A0DB-4786-A7EA-D5182E6B436B}" sibTransId="{AD767321-41EF-4EA0-BD79-7D5026E07C82}"/>
    <dgm:cxn modelId="{4E09E542-2B02-4751-A6B6-69EF8DE04DA8}" srcId="{FFF15E81-BB17-4CFA-AAB0-00FE479499C9}" destId="{A080963A-9E56-4FE9-90EF-94B79DA9605D}" srcOrd="0" destOrd="0" parTransId="{B5E0B204-23AA-4DF7-910E-B3779252970B}" sibTransId="{0C49F1BA-0DEB-4DA6-AE81-51D5FE363A5E}"/>
    <dgm:cxn modelId="{D4B38647-26A9-4746-A28F-F7E842A588C5}" type="presOf" srcId="{DE85EB56-13F0-45F7-B9E6-F77D94E78056}" destId="{822E390A-53F1-48A0-BB31-C8D8A2DD526B}" srcOrd="0" destOrd="8" presId="urn:microsoft.com/office/officeart/2005/8/layout/vList2"/>
    <dgm:cxn modelId="{F7D15F6E-C3BA-4B57-AF5C-58C2FAB23B07}" type="presOf" srcId="{FFF15E81-BB17-4CFA-AAB0-00FE479499C9}" destId="{462DCF22-C411-41BC-B666-47890F915369}" srcOrd="0" destOrd="0" presId="urn:microsoft.com/office/officeart/2005/8/layout/vList2"/>
    <dgm:cxn modelId="{27443D72-CEB6-4131-ADE6-A28636347C8B}" srcId="{A080963A-9E56-4FE9-90EF-94B79DA9605D}" destId="{26B841B6-972F-4A73-A56E-11476F5A354D}" srcOrd="4" destOrd="0" parTransId="{FDD3CEE2-8222-4F4A-9B3D-27904F18FAB5}" sibTransId="{4568A1CF-1318-4322-8C09-083145E32F70}"/>
    <dgm:cxn modelId="{CFCFAD73-3BDB-4F47-A7DA-E4D61F8FA2A9}" srcId="{A080963A-9E56-4FE9-90EF-94B79DA9605D}" destId="{EB1F3394-8A2C-4032-B937-DFEF5766A9DB}" srcOrd="1" destOrd="0" parTransId="{9E0E3D7A-2431-444F-BB14-B48FB3F3E754}" sibTransId="{27BA684E-7216-453D-8A2B-9374AF1A4562}"/>
    <dgm:cxn modelId="{4A23A981-5628-41C5-848E-5527E6631BEE}" srcId="{A080963A-9E56-4FE9-90EF-94B79DA9605D}" destId="{63F5DB76-CECA-404E-A67F-B03A4CF0B5E5}" srcOrd="0" destOrd="0" parTransId="{013BB304-5489-42FC-B5E9-0C7D434CCBD0}" sibTransId="{6A9F824A-09C0-42EF-81F8-9F8DA4B02AAD}"/>
    <dgm:cxn modelId="{DC1E818B-5117-4563-8320-0381F156D7BA}" type="presOf" srcId="{C68167C6-EA6C-4A53-8468-080C60443247}" destId="{822E390A-53F1-48A0-BB31-C8D8A2DD526B}" srcOrd="0" destOrd="5" presId="urn:microsoft.com/office/officeart/2005/8/layout/vList2"/>
    <dgm:cxn modelId="{4CA47193-97D1-4B1C-A1F4-B1FB9E6ADD1B}" srcId="{A080963A-9E56-4FE9-90EF-94B79DA9605D}" destId="{DE85EB56-13F0-45F7-B9E6-F77D94E78056}" srcOrd="8" destOrd="0" parTransId="{DB44D318-685B-4E79-8B6F-25E7757BC65F}" sibTransId="{B60D256A-6303-46D3-82CD-6E6A52A00787}"/>
    <dgm:cxn modelId="{7E947E96-AA64-4785-97A9-101545272190}" type="presOf" srcId="{F4DFD512-8328-440A-BDCD-04A76760D3BE}" destId="{822E390A-53F1-48A0-BB31-C8D8A2DD526B}" srcOrd="0" destOrd="3" presId="urn:microsoft.com/office/officeart/2005/8/layout/vList2"/>
    <dgm:cxn modelId="{FF8022C0-47AB-4C8D-9D0F-F718C2642950}" srcId="{A080963A-9E56-4FE9-90EF-94B79DA9605D}" destId="{C68167C6-EA6C-4A53-8468-080C60443247}" srcOrd="5" destOrd="0" parTransId="{C4F89184-00B6-4792-BF7B-E2ACB1F06F29}" sibTransId="{83B6127C-4748-4E05-AB5A-52D1298231DB}"/>
    <dgm:cxn modelId="{1DA5BFC6-59F9-490A-9A4E-3F829E220E17}" type="presOf" srcId="{DE75EE46-AD36-4D32-A6E9-0E1185B61513}" destId="{822E390A-53F1-48A0-BB31-C8D8A2DD526B}" srcOrd="0" destOrd="6" presId="urn:microsoft.com/office/officeart/2005/8/layout/vList2"/>
    <dgm:cxn modelId="{6AB946E4-596C-48D8-8C4B-0B4F3094B123}" type="presOf" srcId="{A080963A-9E56-4FE9-90EF-94B79DA9605D}" destId="{998407DD-A762-4C41-B812-E85B3DDA6B94}" srcOrd="0" destOrd="0" presId="urn:microsoft.com/office/officeart/2005/8/layout/vList2"/>
    <dgm:cxn modelId="{486F46EE-A1DF-49C4-9C7B-9736AE5D38E7}" srcId="{A080963A-9E56-4FE9-90EF-94B79DA9605D}" destId="{F4DFD512-8328-440A-BDCD-04A76760D3BE}" srcOrd="3" destOrd="0" parTransId="{5559C1F3-DE9F-4BA7-87C1-F0DFBBC47735}" sibTransId="{6F27D30B-54F1-4DC1-BA9B-1CBEE27B7843}"/>
    <dgm:cxn modelId="{B714AEF8-96DE-4988-B5A9-0EF7C1718B12}" type="presOf" srcId="{EB1F3394-8A2C-4032-B937-DFEF5766A9DB}" destId="{822E390A-53F1-48A0-BB31-C8D8A2DD526B}" srcOrd="0" destOrd="1" presId="urn:microsoft.com/office/officeart/2005/8/layout/vList2"/>
    <dgm:cxn modelId="{423B2687-FA06-4B8D-A148-D03C2699EE8D}" type="presParOf" srcId="{462DCF22-C411-41BC-B666-47890F915369}" destId="{998407DD-A762-4C41-B812-E85B3DDA6B94}" srcOrd="0" destOrd="0" presId="urn:microsoft.com/office/officeart/2005/8/layout/vList2"/>
    <dgm:cxn modelId="{B9075AE0-265D-4914-95EC-CCF5C4814D1C}" type="presParOf" srcId="{462DCF22-C411-41BC-B666-47890F915369}" destId="{822E390A-53F1-48A0-BB31-C8D8A2DD526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5DFBF1-8E75-4C7B-9821-5FDEC3F15F61}" type="doc">
      <dgm:prSet loTypeId="urn:microsoft.com/office/officeart/2016/7/layout/ChevronBlockProcess" loCatId="process" qsTypeId="urn:microsoft.com/office/officeart/2005/8/quickstyle/simple2" qsCatId="simple" csTypeId="urn:microsoft.com/office/officeart/2005/8/colors/accent0_3" csCatId="mainScheme" phldr="1"/>
      <dgm:spPr/>
      <dgm:t>
        <a:bodyPr/>
        <a:lstStyle/>
        <a:p>
          <a:endParaRPr lang="en-US"/>
        </a:p>
      </dgm:t>
    </dgm:pt>
    <dgm:pt modelId="{D86C151B-6A78-47DF-A555-5C95D2E6C1C4}">
      <dgm:prSet/>
      <dgm:spPr/>
      <dgm:t>
        <a:bodyPr/>
        <a:lstStyle/>
        <a:p>
          <a:r>
            <a:rPr lang="en-US" b="1" dirty="0"/>
            <a:t>Analyze</a:t>
          </a:r>
        </a:p>
      </dgm:t>
    </dgm:pt>
    <dgm:pt modelId="{DC3A4C1C-C2AF-49CB-9EAB-466D47853158}" type="parTrans" cxnId="{C413C26C-76E4-476A-87C1-176DA73E3FAF}">
      <dgm:prSet/>
      <dgm:spPr/>
      <dgm:t>
        <a:bodyPr/>
        <a:lstStyle/>
        <a:p>
          <a:endParaRPr lang="en-US"/>
        </a:p>
      </dgm:t>
    </dgm:pt>
    <dgm:pt modelId="{98C21B13-FFF2-416F-A18C-3AD7594ED9A1}" type="sibTrans" cxnId="{C413C26C-76E4-476A-87C1-176DA73E3FAF}">
      <dgm:prSet/>
      <dgm:spPr/>
      <dgm:t>
        <a:bodyPr/>
        <a:lstStyle/>
        <a:p>
          <a:endParaRPr lang="en-US"/>
        </a:p>
      </dgm:t>
    </dgm:pt>
    <dgm:pt modelId="{D4F828DC-638A-44AD-B8C0-8931D784DA97}">
      <dgm:prSet custT="1"/>
      <dgm:spPr/>
      <dgm:t>
        <a:bodyPr/>
        <a:lstStyle/>
        <a:p>
          <a:r>
            <a:rPr lang="en-US" sz="1600" dirty="0">
              <a:latin typeface="Calibri" panose="020F0502020204030204" pitchFamily="34" charset="0"/>
              <a:ea typeface="Calibri" panose="020F0502020204030204" pitchFamily="34" charset="0"/>
              <a:cs typeface="Calibri" panose="020F0502020204030204" pitchFamily="34" charset="0"/>
            </a:rPr>
            <a:t>Analyze the data and track the spread of the virus over time and identify states that may be particularly affected</a:t>
          </a:r>
          <a:r>
            <a:rPr lang="en-US" sz="1800" dirty="0"/>
            <a:t>.</a:t>
          </a:r>
        </a:p>
      </dgm:t>
    </dgm:pt>
    <dgm:pt modelId="{144C374A-426A-4241-A3B4-208357510C0A}" type="parTrans" cxnId="{C5265EA2-5FDA-4EBC-B29F-F06D5E8EA62C}">
      <dgm:prSet/>
      <dgm:spPr/>
      <dgm:t>
        <a:bodyPr/>
        <a:lstStyle/>
        <a:p>
          <a:endParaRPr lang="en-US"/>
        </a:p>
      </dgm:t>
    </dgm:pt>
    <dgm:pt modelId="{2BF40A9D-85A7-4ABC-89C3-98404BD391A3}" type="sibTrans" cxnId="{C5265EA2-5FDA-4EBC-B29F-F06D5E8EA62C}">
      <dgm:prSet/>
      <dgm:spPr/>
      <dgm:t>
        <a:bodyPr/>
        <a:lstStyle/>
        <a:p>
          <a:endParaRPr lang="en-US"/>
        </a:p>
      </dgm:t>
    </dgm:pt>
    <dgm:pt modelId="{D6F57568-6BDC-4A0A-8BAE-11F66D38D7F2}">
      <dgm:prSet/>
      <dgm:spPr/>
      <dgm:t>
        <a:bodyPr/>
        <a:lstStyle/>
        <a:p>
          <a:r>
            <a:rPr lang="en-US" b="1" dirty="0"/>
            <a:t>Identify</a:t>
          </a:r>
        </a:p>
      </dgm:t>
    </dgm:pt>
    <dgm:pt modelId="{163673D8-A6A4-4198-9517-3C07B866CD59}" type="parTrans" cxnId="{8627D4EB-7609-4EAB-8AD3-BBC56809F372}">
      <dgm:prSet/>
      <dgm:spPr/>
      <dgm:t>
        <a:bodyPr/>
        <a:lstStyle/>
        <a:p>
          <a:endParaRPr lang="en-US"/>
        </a:p>
      </dgm:t>
    </dgm:pt>
    <dgm:pt modelId="{7F339924-D563-4DD0-89B4-96D67AC2A21C}" type="sibTrans" cxnId="{8627D4EB-7609-4EAB-8AD3-BBC56809F372}">
      <dgm:prSet/>
      <dgm:spPr/>
      <dgm:t>
        <a:bodyPr/>
        <a:lstStyle/>
        <a:p>
          <a:endParaRPr lang="en-US"/>
        </a:p>
      </dgm:t>
    </dgm:pt>
    <dgm:pt modelId="{16E0C694-0E36-4EE8-9018-BC868B76CB87}">
      <dgm:prSet custT="1"/>
      <dgm:spPr/>
      <dgm:t>
        <a:bodyPr/>
        <a:lstStyle/>
        <a:p>
          <a:r>
            <a:rPr lang="en-US" sz="1600" dirty="0">
              <a:latin typeface="Calibri" panose="020F0502020204030204" pitchFamily="34" charset="0"/>
              <a:ea typeface="Calibri" panose="020F0502020204030204" pitchFamily="34" charset="0"/>
              <a:cs typeface="Calibri" panose="020F0502020204030204" pitchFamily="34" charset="0"/>
            </a:rPr>
            <a:t>Identify patterns and trends in the test results and the impact of the virus on the population.</a:t>
          </a:r>
        </a:p>
      </dgm:t>
    </dgm:pt>
    <dgm:pt modelId="{0F438B21-0507-4B41-9466-CF2B3AA980EA}" type="parTrans" cxnId="{16F3D74C-0E32-498D-86CE-2840ECA5FA47}">
      <dgm:prSet/>
      <dgm:spPr/>
      <dgm:t>
        <a:bodyPr/>
        <a:lstStyle/>
        <a:p>
          <a:endParaRPr lang="en-US"/>
        </a:p>
      </dgm:t>
    </dgm:pt>
    <dgm:pt modelId="{9E4A0FE7-4D2D-44C8-A49A-C162D38E67E7}" type="sibTrans" cxnId="{16F3D74C-0E32-498D-86CE-2840ECA5FA47}">
      <dgm:prSet/>
      <dgm:spPr/>
      <dgm:t>
        <a:bodyPr/>
        <a:lstStyle/>
        <a:p>
          <a:endParaRPr lang="en-US"/>
        </a:p>
      </dgm:t>
    </dgm:pt>
    <dgm:pt modelId="{A1449413-F696-4A0A-A8FA-08A2EF0FE0BA}">
      <dgm:prSet/>
      <dgm:spPr/>
      <dgm:t>
        <a:bodyPr/>
        <a:lstStyle/>
        <a:p>
          <a:r>
            <a:rPr lang="en-US" b="1" dirty="0"/>
            <a:t>Compare</a:t>
          </a:r>
        </a:p>
      </dgm:t>
    </dgm:pt>
    <dgm:pt modelId="{3931B319-2DA9-4697-81D1-A3BB39941029}" type="parTrans" cxnId="{B922E613-3ED0-4AEB-B1EE-6AEF84ED9304}">
      <dgm:prSet/>
      <dgm:spPr/>
      <dgm:t>
        <a:bodyPr/>
        <a:lstStyle/>
        <a:p>
          <a:endParaRPr lang="en-US"/>
        </a:p>
      </dgm:t>
    </dgm:pt>
    <dgm:pt modelId="{264BFAA0-F73A-4516-BB30-72454C5E11CE}" type="sibTrans" cxnId="{B922E613-3ED0-4AEB-B1EE-6AEF84ED9304}">
      <dgm:prSet/>
      <dgm:spPr/>
      <dgm:t>
        <a:bodyPr/>
        <a:lstStyle/>
        <a:p>
          <a:endParaRPr lang="en-US"/>
        </a:p>
      </dgm:t>
    </dgm:pt>
    <dgm:pt modelId="{F55B86EF-15A3-4CB7-80C1-993321A346FF}">
      <dgm:prSet custT="1"/>
      <dgm:spPr/>
      <dgm:t>
        <a:bodyPr/>
        <a:lstStyle/>
        <a:p>
          <a:r>
            <a:rPr lang="en-US" sz="1600" b="0" i="0" dirty="0">
              <a:latin typeface="Calibri" panose="020F0502020204030204" pitchFamily="34" charset="0"/>
              <a:ea typeface="Calibri" panose="020F0502020204030204" pitchFamily="34" charset="0"/>
              <a:cs typeface="Calibri" panose="020F0502020204030204" pitchFamily="34" charset="0"/>
            </a:rPr>
            <a:t>Comparing the COVID-19 outcomes and trends between different regions or countries to identify potential differences in public health policies and interventions.</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E811DB77-1EF9-4EBC-A10A-5170FFA23233}" type="parTrans" cxnId="{849B82EC-A688-4F48-ADC1-6A4350A1D75A}">
      <dgm:prSet/>
      <dgm:spPr/>
      <dgm:t>
        <a:bodyPr/>
        <a:lstStyle/>
        <a:p>
          <a:endParaRPr lang="en-US"/>
        </a:p>
      </dgm:t>
    </dgm:pt>
    <dgm:pt modelId="{11FCCAC4-AD35-45FA-898A-2A262B8D6A37}" type="sibTrans" cxnId="{849B82EC-A688-4F48-ADC1-6A4350A1D75A}">
      <dgm:prSet/>
      <dgm:spPr/>
      <dgm:t>
        <a:bodyPr/>
        <a:lstStyle/>
        <a:p>
          <a:endParaRPr lang="en-US"/>
        </a:p>
      </dgm:t>
    </dgm:pt>
    <dgm:pt modelId="{B293886E-D582-43C8-96A0-DAE5D22BC7E7}" type="pres">
      <dgm:prSet presAssocID="{465DFBF1-8E75-4C7B-9821-5FDEC3F15F61}" presName="Name0" presStyleCnt="0">
        <dgm:presLayoutVars>
          <dgm:dir/>
          <dgm:animLvl val="lvl"/>
          <dgm:resizeHandles val="exact"/>
        </dgm:presLayoutVars>
      </dgm:prSet>
      <dgm:spPr/>
    </dgm:pt>
    <dgm:pt modelId="{D37E0390-52BD-406F-8581-8C66604517EA}" type="pres">
      <dgm:prSet presAssocID="{D86C151B-6A78-47DF-A555-5C95D2E6C1C4}" presName="composite" presStyleCnt="0"/>
      <dgm:spPr/>
    </dgm:pt>
    <dgm:pt modelId="{82EBE23A-0278-40D9-A2C5-CDBF417526F9}" type="pres">
      <dgm:prSet presAssocID="{D86C151B-6A78-47DF-A555-5C95D2E6C1C4}" presName="parTx" presStyleLbl="alignNode1" presStyleIdx="0" presStyleCnt="3">
        <dgm:presLayoutVars>
          <dgm:chMax val="0"/>
          <dgm:chPref val="0"/>
        </dgm:presLayoutVars>
      </dgm:prSet>
      <dgm:spPr/>
    </dgm:pt>
    <dgm:pt modelId="{F50E1F14-F255-4483-A87A-8E4DA1702E18}" type="pres">
      <dgm:prSet presAssocID="{D86C151B-6A78-47DF-A555-5C95D2E6C1C4}" presName="desTx" presStyleLbl="alignAccFollowNode1" presStyleIdx="0" presStyleCnt="3" custLinFactNeighborX="-278" custLinFactNeighborY="1454">
        <dgm:presLayoutVars/>
      </dgm:prSet>
      <dgm:spPr/>
    </dgm:pt>
    <dgm:pt modelId="{88DA5FB3-DCA0-43D2-9F17-F625D005E931}" type="pres">
      <dgm:prSet presAssocID="{98C21B13-FFF2-416F-A18C-3AD7594ED9A1}" presName="space" presStyleCnt="0"/>
      <dgm:spPr/>
    </dgm:pt>
    <dgm:pt modelId="{3DC8E2A7-BF15-4693-B973-FC229A56B341}" type="pres">
      <dgm:prSet presAssocID="{D6F57568-6BDC-4A0A-8BAE-11F66D38D7F2}" presName="composite" presStyleCnt="0"/>
      <dgm:spPr/>
    </dgm:pt>
    <dgm:pt modelId="{319284B2-26D7-4638-857A-49B4E19E6FC0}" type="pres">
      <dgm:prSet presAssocID="{D6F57568-6BDC-4A0A-8BAE-11F66D38D7F2}" presName="parTx" presStyleLbl="alignNode1" presStyleIdx="1" presStyleCnt="3">
        <dgm:presLayoutVars>
          <dgm:chMax val="0"/>
          <dgm:chPref val="0"/>
        </dgm:presLayoutVars>
      </dgm:prSet>
      <dgm:spPr/>
    </dgm:pt>
    <dgm:pt modelId="{187B44FE-85D1-4DCA-B047-CC4DBBD457A7}" type="pres">
      <dgm:prSet presAssocID="{D6F57568-6BDC-4A0A-8BAE-11F66D38D7F2}" presName="desTx" presStyleLbl="alignAccFollowNode1" presStyleIdx="1" presStyleCnt="3">
        <dgm:presLayoutVars/>
      </dgm:prSet>
      <dgm:spPr/>
    </dgm:pt>
    <dgm:pt modelId="{E8A85108-8BD8-4C60-9193-3CEC5D513B3A}" type="pres">
      <dgm:prSet presAssocID="{7F339924-D563-4DD0-89B4-96D67AC2A21C}" presName="space" presStyleCnt="0"/>
      <dgm:spPr/>
    </dgm:pt>
    <dgm:pt modelId="{30B38D43-3145-43C3-916A-70E6A8C128C9}" type="pres">
      <dgm:prSet presAssocID="{A1449413-F696-4A0A-A8FA-08A2EF0FE0BA}" presName="composite" presStyleCnt="0"/>
      <dgm:spPr/>
    </dgm:pt>
    <dgm:pt modelId="{05807A48-7108-417D-A9ED-641D94698F11}" type="pres">
      <dgm:prSet presAssocID="{A1449413-F696-4A0A-A8FA-08A2EF0FE0BA}" presName="parTx" presStyleLbl="alignNode1" presStyleIdx="2" presStyleCnt="3">
        <dgm:presLayoutVars>
          <dgm:chMax val="0"/>
          <dgm:chPref val="0"/>
        </dgm:presLayoutVars>
      </dgm:prSet>
      <dgm:spPr/>
    </dgm:pt>
    <dgm:pt modelId="{9578456B-8518-4BE1-89A9-E0A3A8C6209F}" type="pres">
      <dgm:prSet presAssocID="{A1449413-F696-4A0A-A8FA-08A2EF0FE0BA}" presName="desTx" presStyleLbl="alignAccFollowNode1" presStyleIdx="2" presStyleCnt="3">
        <dgm:presLayoutVars/>
      </dgm:prSet>
      <dgm:spPr/>
    </dgm:pt>
  </dgm:ptLst>
  <dgm:cxnLst>
    <dgm:cxn modelId="{B12CD901-7AAE-470E-A116-3CBD4AE0C196}" type="presOf" srcId="{D6F57568-6BDC-4A0A-8BAE-11F66D38D7F2}" destId="{319284B2-26D7-4638-857A-49B4E19E6FC0}" srcOrd="0" destOrd="0" presId="urn:microsoft.com/office/officeart/2016/7/layout/ChevronBlockProcess"/>
    <dgm:cxn modelId="{36B33F03-7329-43C5-BE8D-1FB532095098}" type="presOf" srcId="{A1449413-F696-4A0A-A8FA-08A2EF0FE0BA}" destId="{05807A48-7108-417D-A9ED-641D94698F11}" srcOrd="0" destOrd="0" presId="urn:microsoft.com/office/officeart/2016/7/layout/ChevronBlockProcess"/>
    <dgm:cxn modelId="{B922E613-3ED0-4AEB-B1EE-6AEF84ED9304}" srcId="{465DFBF1-8E75-4C7B-9821-5FDEC3F15F61}" destId="{A1449413-F696-4A0A-A8FA-08A2EF0FE0BA}" srcOrd="2" destOrd="0" parTransId="{3931B319-2DA9-4697-81D1-A3BB39941029}" sibTransId="{264BFAA0-F73A-4516-BB30-72454C5E11CE}"/>
    <dgm:cxn modelId="{8AFD2518-0326-492D-9E46-C75E8F4B2F89}" type="presOf" srcId="{F55B86EF-15A3-4CB7-80C1-993321A346FF}" destId="{9578456B-8518-4BE1-89A9-E0A3A8C6209F}" srcOrd="0" destOrd="0" presId="urn:microsoft.com/office/officeart/2016/7/layout/ChevronBlockProcess"/>
    <dgm:cxn modelId="{C413C26C-76E4-476A-87C1-176DA73E3FAF}" srcId="{465DFBF1-8E75-4C7B-9821-5FDEC3F15F61}" destId="{D86C151B-6A78-47DF-A555-5C95D2E6C1C4}" srcOrd="0" destOrd="0" parTransId="{DC3A4C1C-C2AF-49CB-9EAB-466D47853158}" sibTransId="{98C21B13-FFF2-416F-A18C-3AD7594ED9A1}"/>
    <dgm:cxn modelId="{16F3D74C-0E32-498D-86CE-2840ECA5FA47}" srcId="{D6F57568-6BDC-4A0A-8BAE-11F66D38D7F2}" destId="{16E0C694-0E36-4EE8-9018-BC868B76CB87}" srcOrd="0" destOrd="0" parTransId="{0F438B21-0507-4B41-9466-CF2B3AA980EA}" sibTransId="{9E4A0FE7-4D2D-44C8-A49A-C162D38E67E7}"/>
    <dgm:cxn modelId="{2D145E92-2F46-4061-A6D4-79FC70B508A8}" type="presOf" srcId="{16E0C694-0E36-4EE8-9018-BC868B76CB87}" destId="{187B44FE-85D1-4DCA-B047-CC4DBBD457A7}" srcOrd="0" destOrd="0" presId="urn:microsoft.com/office/officeart/2016/7/layout/ChevronBlockProcess"/>
    <dgm:cxn modelId="{C5265EA2-5FDA-4EBC-B29F-F06D5E8EA62C}" srcId="{D86C151B-6A78-47DF-A555-5C95D2E6C1C4}" destId="{D4F828DC-638A-44AD-B8C0-8931D784DA97}" srcOrd="0" destOrd="0" parTransId="{144C374A-426A-4241-A3B4-208357510C0A}" sibTransId="{2BF40A9D-85A7-4ABC-89C3-98404BD391A3}"/>
    <dgm:cxn modelId="{CC9548BD-C7D1-4D93-A4AD-DBBF06C034EB}" type="presOf" srcId="{D4F828DC-638A-44AD-B8C0-8931D784DA97}" destId="{F50E1F14-F255-4483-A87A-8E4DA1702E18}" srcOrd="0" destOrd="0" presId="urn:microsoft.com/office/officeart/2016/7/layout/ChevronBlockProcess"/>
    <dgm:cxn modelId="{50760FD7-B0AE-41D3-A86C-2F7F1BF1D8FE}" type="presOf" srcId="{D86C151B-6A78-47DF-A555-5C95D2E6C1C4}" destId="{82EBE23A-0278-40D9-A2C5-CDBF417526F9}" srcOrd="0" destOrd="0" presId="urn:microsoft.com/office/officeart/2016/7/layout/ChevronBlockProcess"/>
    <dgm:cxn modelId="{8627D4EB-7609-4EAB-8AD3-BBC56809F372}" srcId="{465DFBF1-8E75-4C7B-9821-5FDEC3F15F61}" destId="{D6F57568-6BDC-4A0A-8BAE-11F66D38D7F2}" srcOrd="1" destOrd="0" parTransId="{163673D8-A6A4-4198-9517-3C07B866CD59}" sibTransId="{7F339924-D563-4DD0-89B4-96D67AC2A21C}"/>
    <dgm:cxn modelId="{849B82EC-A688-4F48-ADC1-6A4350A1D75A}" srcId="{A1449413-F696-4A0A-A8FA-08A2EF0FE0BA}" destId="{F55B86EF-15A3-4CB7-80C1-993321A346FF}" srcOrd="0" destOrd="0" parTransId="{E811DB77-1EF9-4EBC-A10A-5170FFA23233}" sibTransId="{11FCCAC4-AD35-45FA-898A-2A262B8D6A37}"/>
    <dgm:cxn modelId="{D153D8EF-A686-4E40-AD6E-7902529BDC53}" type="presOf" srcId="{465DFBF1-8E75-4C7B-9821-5FDEC3F15F61}" destId="{B293886E-D582-43C8-96A0-DAE5D22BC7E7}" srcOrd="0" destOrd="0" presId="urn:microsoft.com/office/officeart/2016/7/layout/ChevronBlockProcess"/>
    <dgm:cxn modelId="{B8217A3A-E717-437A-BB7D-FCC27DFB0192}" type="presParOf" srcId="{B293886E-D582-43C8-96A0-DAE5D22BC7E7}" destId="{D37E0390-52BD-406F-8581-8C66604517EA}" srcOrd="0" destOrd="0" presId="urn:microsoft.com/office/officeart/2016/7/layout/ChevronBlockProcess"/>
    <dgm:cxn modelId="{2E3BDDB0-FD8E-4EB3-BBF8-8BD425919A5C}" type="presParOf" srcId="{D37E0390-52BD-406F-8581-8C66604517EA}" destId="{82EBE23A-0278-40D9-A2C5-CDBF417526F9}" srcOrd="0" destOrd="0" presId="urn:microsoft.com/office/officeart/2016/7/layout/ChevronBlockProcess"/>
    <dgm:cxn modelId="{C4EB8230-17E0-4B2F-A0E8-10BB14E01BF5}" type="presParOf" srcId="{D37E0390-52BD-406F-8581-8C66604517EA}" destId="{F50E1F14-F255-4483-A87A-8E4DA1702E18}" srcOrd="1" destOrd="0" presId="urn:microsoft.com/office/officeart/2016/7/layout/ChevronBlockProcess"/>
    <dgm:cxn modelId="{624F9BBB-8C93-4DFA-8319-499C29C276BA}" type="presParOf" srcId="{B293886E-D582-43C8-96A0-DAE5D22BC7E7}" destId="{88DA5FB3-DCA0-43D2-9F17-F625D005E931}" srcOrd="1" destOrd="0" presId="urn:microsoft.com/office/officeart/2016/7/layout/ChevronBlockProcess"/>
    <dgm:cxn modelId="{883D20A8-5BC5-4AD5-9FBA-3013FA30BDFF}" type="presParOf" srcId="{B293886E-D582-43C8-96A0-DAE5D22BC7E7}" destId="{3DC8E2A7-BF15-4693-B973-FC229A56B341}" srcOrd="2" destOrd="0" presId="urn:microsoft.com/office/officeart/2016/7/layout/ChevronBlockProcess"/>
    <dgm:cxn modelId="{0CCCFBA6-815F-4B60-ACA5-AD1C739893A2}" type="presParOf" srcId="{3DC8E2A7-BF15-4693-B973-FC229A56B341}" destId="{319284B2-26D7-4638-857A-49B4E19E6FC0}" srcOrd="0" destOrd="0" presId="urn:microsoft.com/office/officeart/2016/7/layout/ChevronBlockProcess"/>
    <dgm:cxn modelId="{E06897A9-8D5E-4334-9F98-4163D226D876}" type="presParOf" srcId="{3DC8E2A7-BF15-4693-B973-FC229A56B341}" destId="{187B44FE-85D1-4DCA-B047-CC4DBBD457A7}" srcOrd="1" destOrd="0" presId="urn:microsoft.com/office/officeart/2016/7/layout/ChevronBlockProcess"/>
    <dgm:cxn modelId="{5B483459-A8A2-43A1-9E25-17094FEB064D}" type="presParOf" srcId="{B293886E-D582-43C8-96A0-DAE5D22BC7E7}" destId="{E8A85108-8BD8-4C60-9193-3CEC5D513B3A}" srcOrd="3" destOrd="0" presId="urn:microsoft.com/office/officeart/2016/7/layout/ChevronBlockProcess"/>
    <dgm:cxn modelId="{94E138F6-51F9-402C-87AB-51003FD2D60B}" type="presParOf" srcId="{B293886E-D582-43C8-96A0-DAE5D22BC7E7}" destId="{30B38D43-3145-43C3-916A-70E6A8C128C9}" srcOrd="4" destOrd="0" presId="urn:microsoft.com/office/officeart/2016/7/layout/ChevronBlockProcess"/>
    <dgm:cxn modelId="{06203ADE-EA70-4874-804E-98032FE9D0E3}" type="presParOf" srcId="{30B38D43-3145-43C3-916A-70E6A8C128C9}" destId="{05807A48-7108-417D-A9ED-641D94698F11}" srcOrd="0" destOrd="0" presId="urn:microsoft.com/office/officeart/2016/7/layout/ChevronBlockProcess"/>
    <dgm:cxn modelId="{94435454-2FED-4D1D-8B2F-C7C4C4B76924}" type="presParOf" srcId="{30B38D43-3145-43C3-916A-70E6A8C128C9}" destId="{9578456B-8518-4BE1-89A9-E0A3A8C6209F}"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6FFD07-E8D1-4C97-88D8-D3AEC0C6B863}" type="doc">
      <dgm:prSet loTypeId="urn:microsoft.com/office/officeart/2008/layout/LinedList" loCatId="list" qsTypeId="urn:microsoft.com/office/officeart/2005/8/quickstyle/simple4" qsCatId="simple" csTypeId="urn:microsoft.com/office/officeart/2005/8/colors/accent3_2" csCatId="accent3"/>
      <dgm:spPr/>
      <dgm:t>
        <a:bodyPr/>
        <a:lstStyle/>
        <a:p>
          <a:endParaRPr lang="en-US"/>
        </a:p>
      </dgm:t>
    </dgm:pt>
    <dgm:pt modelId="{75E6888F-A6C3-4AFC-A4D4-D5720E0749B3}">
      <dgm:prSet/>
      <dgm:spPr/>
      <dgm:t>
        <a:bodyPr/>
        <a:lstStyle/>
        <a:p>
          <a:r>
            <a:rPr lang="en-US" b="1" baseline="0" dirty="0"/>
            <a:t>State</a:t>
          </a:r>
          <a:r>
            <a:rPr lang="en-US" baseline="0" dirty="0"/>
            <a:t>: Refers to the two-letter abbreviation of the state where the COVID-19 testing was conducted or reported.</a:t>
          </a:r>
          <a:endParaRPr lang="en-US" dirty="0"/>
        </a:p>
      </dgm:t>
    </dgm:pt>
    <dgm:pt modelId="{8353A204-317D-41DD-B9EF-6D82C012FCBA}" type="parTrans" cxnId="{1F8CDE35-C1A4-40A7-B4BB-9275CDFDEF07}">
      <dgm:prSet/>
      <dgm:spPr/>
      <dgm:t>
        <a:bodyPr/>
        <a:lstStyle/>
        <a:p>
          <a:endParaRPr lang="en-US"/>
        </a:p>
      </dgm:t>
    </dgm:pt>
    <dgm:pt modelId="{D7CB7807-DB37-49E0-91A5-7CDA8A8CB04C}" type="sibTrans" cxnId="{1F8CDE35-C1A4-40A7-B4BB-9275CDFDEF07}">
      <dgm:prSet/>
      <dgm:spPr/>
      <dgm:t>
        <a:bodyPr/>
        <a:lstStyle/>
        <a:p>
          <a:endParaRPr lang="en-US"/>
        </a:p>
      </dgm:t>
    </dgm:pt>
    <dgm:pt modelId="{9B3EE371-D007-44C2-A80E-32D30C7EAD4B}">
      <dgm:prSet/>
      <dgm:spPr/>
      <dgm:t>
        <a:bodyPr/>
        <a:lstStyle/>
        <a:p>
          <a:r>
            <a:rPr lang="en-US" b="1" baseline="0"/>
            <a:t>State_name</a:t>
          </a:r>
          <a:r>
            <a:rPr lang="en-US" baseline="0"/>
            <a:t>: Refers to the full name of the state where the COVID-19 testing was conducted or reported.</a:t>
          </a:r>
          <a:endParaRPr lang="en-US"/>
        </a:p>
      </dgm:t>
    </dgm:pt>
    <dgm:pt modelId="{68A51872-6852-4190-B5AE-C3F276CC9D56}" type="parTrans" cxnId="{4BAC1422-CF54-4A25-957C-138FAE74B7EB}">
      <dgm:prSet/>
      <dgm:spPr/>
      <dgm:t>
        <a:bodyPr/>
        <a:lstStyle/>
        <a:p>
          <a:endParaRPr lang="en-US"/>
        </a:p>
      </dgm:t>
    </dgm:pt>
    <dgm:pt modelId="{59E4CC33-59A0-4A94-9B24-B0EEF07CF0F7}" type="sibTrans" cxnId="{4BAC1422-CF54-4A25-957C-138FAE74B7EB}">
      <dgm:prSet/>
      <dgm:spPr/>
      <dgm:t>
        <a:bodyPr/>
        <a:lstStyle/>
        <a:p>
          <a:endParaRPr lang="en-US"/>
        </a:p>
      </dgm:t>
    </dgm:pt>
    <dgm:pt modelId="{473E0916-1413-49BD-A5C1-D78C809B0135}">
      <dgm:prSet/>
      <dgm:spPr/>
      <dgm:t>
        <a:bodyPr/>
        <a:lstStyle/>
        <a:p>
          <a:r>
            <a:rPr lang="en-US" b="1" baseline="0"/>
            <a:t>State_fips</a:t>
          </a:r>
          <a:r>
            <a:rPr lang="en-US" baseline="0"/>
            <a:t>: Refers to the Federal Information Processing Standard (FIPS) code for the state where the COVID-19 testing was conducted or reported. The FIPS code is a five-digit code that uniquely identifies each state and county in the United States.</a:t>
          </a:r>
          <a:endParaRPr lang="en-US"/>
        </a:p>
      </dgm:t>
    </dgm:pt>
    <dgm:pt modelId="{7963348A-304C-4734-8C0B-B4423AA3DF5A}" type="parTrans" cxnId="{4797107A-FEA8-456F-BB3F-D6CD2CA47A0A}">
      <dgm:prSet/>
      <dgm:spPr/>
      <dgm:t>
        <a:bodyPr/>
        <a:lstStyle/>
        <a:p>
          <a:endParaRPr lang="en-US"/>
        </a:p>
      </dgm:t>
    </dgm:pt>
    <dgm:pt modelId="{5E48B89D-308B-4C24-A173-C226CD20C260}" type="sibTrans" cxnId="{4797107A-FEA8-456F-BB3F-D6CD2CA47A0A}">
      <dgm:prSet/>
      <dgm:spPr/>
      <dgm:t>
        <a:bodyPr/>
        <a:lstStyle/>
        <a:p>
          <a:endParaRPr lang="en-US"/>
        </a:p>
      </dgm:t>
    </dgm:pt>
    <dgm:pt modelId="{0AFC2F99-0A37-4582-9F75-DBB09DE98D19}">
      <dgm:prSet/>
      <dgm:spPr/>
      <dgm:t>
        <a:bodyPr/>
        <a:lstStyle/>
        <a:p>
          <a:r>
            <a:rPr lang="en-US" b="1" baseline="0"/>
            <a:t>fema_region: </a:t>
          </a:r>
          <a:r>
            <a:rPr lang="en-US" baseline="0"/>
            <a:t>Refers to the FEMA (Federal Emergency Management Agency) region in which the state where the COVID-19 testing was conducted or reported is located. The FEMA regions are used to coordinate emergency response efforts across the United States.</a:t>
          </a:r>
          <a:endParaRPr lang="en-US"/>
        </a:p>
      </dgm:t>
    </dgm:pt>
    <dgm:pt modelId="{59A54A83-54C9-4F22-BFA6-6715EC1D0145}" type="parTrans" cxnId="{72C053BD-941D-4A2B-9BCD-6BBD04DA1D43}">
      <dgm:prSet/>
      <dgm:spPr/>
      <dgm:t>
        <a:bodyPr/>
        <a:lstStyle/>
        <a:p>
          <a:endParaRPr lang="en-US"/>
        </a:p>
      </dgm:t>
    </dgm:pt>
    <dgm:pt modelId="{261AE982-8B32-42A2-B52C-2857CA0DAC43}" type="sibTrans" cxnId="{72C053BD-941D-4A2B-9BCD-6BBD04DA1D43}">
      <dgm:prSet/>
      <dgm:spPr/>
      <dgm:t>
        <a:bodyPr/>
        <a:lstStyle/>
        <a:p>
          <a:endParaRPr lang="en-US"/>
        </a:p>
      </dgm:t>
    </dgm:pt>
    <dgm:pt modelId="{09E2ABA4-B1F0-46CA-8829-C703CE78F07F}" type="pres">
      <dgm:prSet presAssocID="{376FFD07-E8D1-4C97-88D8-D3AEC0C6B863}" presName="vert0" presStyleCnt="0">
        <dgm:presLayoutVars>
          <dgm:dir/>
          <dgm:animOne val="branch"/>
          <dgm:animLvl val="lvl"/>
        </dgm:presLayoutVars>
      </dgm:prSet>
      <dgm:spPr/>
    </dgm:pt>
    <dgm:pt modelId="{CB327638-1352-487E-ACFC-1DB9423398B0}" type="pres">
      <dgm:prSet presAssocID="{75E6888F-A6C3-4AFC-A4D4-D5720E0749B3}" presName="thickLine" presStyleLbl="alignNode1" presStyleIdx="0" presStyleCnt="4"/>
      <dgm:spPr/>
    </dgm:pt>
    <dgm:pt modelId="{042A6596-0C8E-4BED-8DE5-C590A4D50BE7}" type="pres">
      <dgm:prSet presAssocID="{75E6888F-A6C3-4AFC-A4D4-D5720E0749B3}" presName="horz1" presStyleCnt="0"/>
      <dgm:spPr/>
    </dgm:pt>
    <dgm:pt modelId="{680ED7B8-142D-4464-9411-D96A280A1F19}" type="pres">
      <dgm:prSet presAssocID="{75E6888F-A6C3-4AFC-A4D4-D5720E0749B3}" presName="tx1" presStyleLbl="revTx" presStyleIdx="0" presStyleCnt="4"/>
      <dgm:spPr/>
    </dgm:pt>
    <dgm:pt modelId="{3C84A752-13DF-4876-8AA9-55EE47F17BB9}" type="pres">
      <dgm:prSet presAssocID="{75E6888F-A6C3-4AFC-A4D4-D5720E0749B3}" presName="vert1" presStyleCnt="0"/>
      <dgm:spPr/>
    </dgm:pt>
    <dgm:pt modelId="{4E33238F-A3CB-4D83-8B9D-46CF09682C87}" type="pres">
      <dgm:prSet presAssocID="{9B3EE371-D007-44C2-A80E-32D30C7EAD4B}" presName="thickLine" presStyleLbl="alignNode1" presStyleIdx="1" presStyleCnt="4"/>
      <dgm:spPr/>
    </dgm:pt>
    <dgm:pt modelId="{B10F937E-0090-4605-A166-743577757AFC}" type="pres">
      <dgm:prSet presAssocID="{9B3EE371-D007-44C2-A80E-32D30C7EAD4B}" presName="horz1" presStyleCnt="0"/>
      <dgm:spPr/>
    </dgm:pt>
    <dgm:pt modelId="{20F6D5CA-D25B-4381-959B-54FFBAE563A1}" type="pres">
      <dgm:prSet presAssocID="{9B3EE371-D007-44C2-A80E-32D30C7EAD4B}" presName="tx1" presStyleLbl="revTx" presStyleIdx="1" presStyleCnt="4"/>
      <dgm:spPr/>
    </dgm:pt>
    <dgm:pt modelId="{D4901FD1-BB98-499E-84BA-DD8E4A9AE9FC}" type="pres">
      <dgm:prSet presAssocID="{9B3EE371-D007-44C2-A80E-32D30C7EAD4B}" presName="vert1" presStyleCnt="0"/>
      <dgm:spPr/>
    </dgm:pt>
    <dgm:pt modelId="{781BD0CE-49FE-441C-B4BA-363280C63E61}" type="pres">
      <dgm:prSet presAssocID="{473E0916-1413-49BD-A5C1-D78C809B0135}" presName="thickLine" presStyleLbl="alignNode1" presStyleIdx="2" presStyleCnt="4"/>
      <dgm:spPr/>
    </dgm:pt>
    <dgm:pt modelId="{FAD0F287-40C7-4BD2-BD35-2568BDFE409A}" type="pres">
      <dgm:prSet presAssocID="{473E0916-1413-49BD-A5C1-D78C809B0135}" presName="horz1" presStyleCnt="0"/>
      <dgm:spPr/>
    </dgm:pt>
    <dgm:pt modelId="{43B368FC-15C1-409A-9BBE-8D0FF2BEE435}" type="pres">
      <dgm:prSet presAssocID="{473E0916-1413-49BD-A5C1-D78C809B0135}" presName="tx1" presStyleLbl="revTx" presStyleIdx="2" presStyleCnt="4"/>
      <dgm:spPr/>
    </dgm:pt>
    <dgm:pt modelId="{85383012-5597-4AEF-AF33-3B9201B51B14}" type="pres">
      <dgm:prSet presAssocID="{473E0916-1413-49BD-A5C1-D78C809B0135}" presName="vert1" presStyleCnt="0"/>
      <dgm:spPr/>
    </dgm:pt>
    <dgm:pt modelId="{70F26723-A039-4142-A818-3B64299D1FB6}" type="pres">
      <dgm:prSet presAssocID="{0AFC2F99-0A37-4582-9F75-DBB09DE98D19}" presName="thickLine" presStyleLbl="alignNode1" presStyleIdx="3" presStyleCnt="4"/>
      <dgm:spPr/>
    </dgm:pt>
    <dgm:pt modelId="{C96891E4-A351-4DB6-8E93-6DEC3BC703B8}" type="pres">
      <dgm:prSet presAssocID="{0AFC2F99-0A37-4582-9F75-DBB09DE98D19}" presName="horz1" presStyleCnt="0"/>
      <dgm:spPr/>
    </dgm:pt>
    <dgm:pt modelId="{8FEFD3ED-9BDF-473B-AEA9-FDFD096D5579}" type="pres">
      <dgm:prSet presAssocID="{0AFC2F99-0A37-4582-9F75-DBB09DE98D19}" presName="tx1" presStyleLbl="revTx" presStyleIdx="3" presStyleCnt="4"/>
      <dgm:spPr/>
    </dgm:pt>
    <dgm:pt modelId="{1D3EA59F-D71B-416E-925F-BE4792D8AAEB}" type="pres">
      <dgm:prSet presAssocID="{0AFC2F99-0A37-4582-9F75-DBB09DE98D19}" presName="vert1" presStyleCnt="0"/>
      <dgm:spPr/>
    </dgm:pt>
  </dgm:ptLst>
  <dgm:cxnLst>
    <dgm:cxn modelId="{4BAC1422-CF54-4A25-957C-138FAE74B7EB}" srcId="{376FFD07-E8D1-4C97-88D8-D3AEC0C6B863}" destId="{9B3EE371-D007-44C2-A80E-32D30C7EAD4B}" srcOrd="1" destOrd="0" parTransId="{68A51872-6852-4190-B5AE-C3F276CC9D56}" sibTransId="{59E4CC33-59A0-4A94-9B24-B0EEF07CF0F7}"/>
    <dgm:cxn modelId="{1F8CDE35-C1A4-40A7-B4BB-9275CDFDEF07}" srcId="{376FFD07-E8D1-4C97-88D8-D3AEC0C6B863}" destId="{75E6888F-A6C3-4AFC-A4D4-D5720E0749B3}" srcOrd="0" destOrd="0" parTransId="{8353A204-317D-41DD-B9EF-6D82C012FCBA}" sibTransId="{D7CB7807-DB37-49E0-91A5-7CDA8A8CB04C}"/>
    <dgm:cxn modelId="{078E9E39-6851-4D04-BE75-D9DCC2D6AC71}" type="presOf" srcId="{75E6888F-A6C3-4AFC-A4D4-D5720E0749B3}" destId="{680ED7B8-142D-4464-9411-D96A280A1F19}" srcOrd="0" destOrd="0" presId="urn:microsoft.com/office/officeart/2008/layout/LinedList"/>
    <dgm:cxn modelId="{4797107A-FEA8-456F-BB3F-D6CD2CA47A0A}" srcId="{376FFD07-E8D1-4C97-88D8-D3AEC0C6B863}" destId="{473E0916-1413-49BD-A5C1-D78C809B0135}" srcOrd="2" destOrd="0" parTransId="{7963348A-304C-4734-8C0B-B4423AA3DF5A}" sibTransId="{5E48B89D-308B-4C24-A173-C226CD20C260}"/>
    <dgm:cxn modelId="{306EEA7E-C6CC-4E61-842B-748A6D2B94F8}" type="presOf" srcId="{473E0916-1413-49BD-A5C1-D78C809B0135}" destId="{43B368FC-15C1-409A-9BBE-8D0FF2BEE435}" srcOrd="0" destOrd="0" presId="urn:microsoft.com/office/officeart/2008/layout/LinedList"/>
    <dgm:cxn modelId="{E2094F8E-87B4-4E4D-A1E0-2E0D6F09E054}" type="presOf" srcId="{376FFD07-E8D1-4C97-88D8-D3AEC0C6B863}" destId="{09E2ABA4-B1F0-46CA-8829-C703CE78F07F}" srcOrd="0" destOrd="0" presId="urn:microsoft.com/office/officeart/2008/layout/LinedList"/>
    <dgm:cxn modelId="{09D67F8E-6963-4E14-9CD6-F08D129BE222}" type="presOf" srcId="{9B3EE371-D007-44C2-A80E-32D30C7EAD4B}" destId="{20F6D5CA-D25B-4381-959B-54FFBAE563A1}" srcOrd="0" destOrd="0" presId="urn:microsoft.com/office/officeart/2008/layout/LinedList"/>
    <dgm:cxn modelId="{72C053BD-941D-4A2B-9BCD-6BBD04DA1D43}" srcId="{376FFD07-E8D1-4C97-88D8-D3AEC0C6B863}" destId="{0AFC2F99-0A37-4582-9F75-DBB09DE98D19}" srcOrd="3" destOrd="0" parTransId="{59A54A83-54C9-4F22-BFA6-6715EC1D0145}" sibTransId="{261AE982-8B32-42A2-B52C-2857CA0DAC43}"/>
    <dgm:cxn modelId="{BB9FB7C4-E8D6-46E3-ABBB-31207D23F67F}" type="presOf" srcId="{0AFC2F99-0A37-4582-9F75-DBB09DE98D19}" destId="{8FEFD3ED-9BDF-473B-AEA9-FDFD096D5579}" srcOrd="0" destOrd="0" presId="urn:microsoft.com/office/officeart/2008/layout/LinedList"/>
    <dgm:cxn modelId="{2CAD0920-9018-4722-BEE0-70AFE3885C5D}" type="presParOf" srcId="{09E2ABA4-B1F0-46CA-8829-C703CE78F07F}" destId="{CB327638-1352-487E-ACFC-1DB9423398B0}" srcOrd="0" destOrd="0" presId="urn:microsoft.com/office/officeart/2008/layout/LinedList"/>
    <dgm:cxn modelId="{B186EFE0-3D07-4C30-BEB2-B647CBAEC6F5}" type="presParOf" srcId="{09E2ABA4-B1F0-46CA-8829-C703CE78F07F}" destId="{042A6596-0C8E-4BED-8DE5-C590A4D50BE7}" srcOrd="1" destOrd="0" presId="urn:microsoft.com/office/officeart/2008/layout/LinedList"/>
    <dgm:cxn modelId="{D3C9F85D-C9CB-4EDF-9809-E4C9F5E06383}" type="presParOf" srcId="{042A6596-0C8E-4BED-8DE5-C590A4D50BE7}" destId="{680ED7B8-142D-4464-9411-D96A280A1F19}" srcOrd="0" destOrd="0" presId="urn:microsoft.com/office/officeart/2008/layout/LinedList"/>
    <dgm:cxn modelId="{C50B2E34-A464-44A4-BD28-A298EE87BFBB}" type="presParOf" srcId="{042A6596-0C8E-4BED-8DE5-C590A4D50BE7}" destId="{3C84A752-13DF-4876-8AA9-55EE47F17BB9}" srcOrd="1" destOrd="0" presId="urn:microsoft.com/office/officeart/2008/layout/LinedList"/>
    <dgm:cxn modelId="{6676AB6F-86D4-4A3A-8854-B06866CA1914}" type="presParOf" srcId="{09E2ABA4-B1F0-46CA-8829-C703CE78F07F}" destId="{4E33238F-A3CB-4D83-8B9D-46CF09682C87}" srcOrd="2" destOrd="0" presId="urn:microsoft.com/office/officeart/2008/layout/LinedList"/>
    <dgm:cxn modelId="{B3CAC409-B854-41E6-9E98-DCD7BCC8E06D}" type="presParOf" srcId="{09E2ABA4-B1F0-46CA-8829-C703CE78F07F}" destId="{B10F937E-0090-4605-A166-743577757AFC}" srcOrd="3" destOrd="0" presId="urn:microsoft.com/office/officeart/2008/layout/LinedList"/>
    <dgm:cxn modelId="{9232FFCD-ED6D-4D4C-BB34-BD27D6829599}" type="presParOf" srcId="{B10F937E-0090-4605-A166-743577757AFC}" destId="{20F6D5CA-D25B-4381-959B-54FFBAE563A1}" srcOrd="0" destOrd="0" presId="urn:microsoft.com/office/officeart/2008/layout/LinedList"/>
    <dgm:cxn modelId="{86864368-E9F7-4CD9-9219-8BF6D6FD1098}" type="presParOf" srcId="{B10F937E-0090-4605-A166-743577757AFC}" destId="{D4901FD1-BB98-499E-84BA-DD8E4A9AE9FC}" srcOrd="1" destOrd="0" presId="urn:microsoft.com/office/officeart/2008/layout/LinedList"/>
    <dgm:cxn modelId="{284C9C61-BCFE-42FD-986A-73A4A9D7BF97}" type="presParOf" srcId="{09E2ABA4-B1F0-46CA-8829-C703CE78F07F}" destId="{781BD0CE-49FE-441C-B4BA-363280C63E61}" srcOrd="4" destOrd="0" presId="urn:microsoft.com/office/officeart/2008/layout/LinedList"/>
    <dgm:cxn modelId="{63478F1F-5A38-4144-AF57-3554C0A300A3}" type="presParOf" srcId="{09E2ABA4-B1F0-46CA-8829-C703CE78F07F}" destId="{FAD0F287-40C7-4BD2-BD35-2568BDFE409A}" srcOrd="5" destOrd="0" presId="urn:microsoft.com/office/officeart/2008/layout/LinedList"/>
    <dgm:cxn modelId="{8DD7CB5F-B1C1-4BDF-8C65-58F4713BE41C}" type="presParOf" srcId="{FAD0F287-40C7-4BD2-BD35-2568BDFE409A}" destId="{43B368FC-15C1-409A-9BBE-8D0FF2BEE435}" srcOrd="0" destOrd="0" presId="urn:microsoft.com/office/officeart/2008/layout/LinedList"/>
    <dgm:cxn modelId="{AABD05E5-4955-42D9-8483-5F4F10ED7BB9}" type="presParOf" srcId="{FAD0F287-40C7-4BD2-BD35-2568BDFE409A}" destId="{85383012-5597-4AEF-AF33-3B9201B51B14}" srcOrd="1" destOrd="0" presId="urn:microsoft.com/office/officeart/2008/layout/LinedList"/>
    <dgm:cxn modelId="{02B35EBA-F5F7-4138-B89B-D1A31D6E004B}" type="presParOf" srcId="{09E2ABA4-B1F0-46CA-8829-C703CE78F07F}" destId="{70F26723-A039-4142-A818-3B64299D1FB6}" srcOrd="6" destOrd="0" presId="urn:microsoft.com/office/officeart/2008/layout/LinedList"/>
    <dgm:cxn modelId="{68D46429-E446-4AF1-BE53-4612E8B9EB72}" type="presParOf" srcId="{09E2ABA4-B1F0-46CA-8829-C703CE78F07F}" destId="{C96891E4-A351-4DB6-8E93-6DEC3BC703B8}" srcOrd="7" destOrd="0" presId="urn:microsoft.com/office/officeart/2008/layout/LinedList"/>
    <dgm:cxn modelId="{8DEA677B-E5D2-467C-8C34-596FC203AF52}" type="presParOf" srcId="{C96891E4-A351-4DB6-8E93-6DEC3BC703B8}" destId="{8FEFD3ED-9BDF-473B-AEA9-FDFD096D5579}" srcOrd="0" destOrd="0" presId="urn:microsoft.com/office/officeart/2008/layout/LinedList"/>
    <dgm:cxn modelId="{D7F62616-DFDC-429E-90C6-C14C0ABC5A7B}" type="presParOf" srcId="{C96891E4-A351-4DB6-8E93-6DEC3BC703B8}" destId="{1D3EA59F-D71B-416E-925F-BE4792D8AAE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C9B017-F6FB-4C50-9EB8-05D6CCAA18F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3E63911-394A-4A7F-96EA-523765740EF2}">
      <dgm:prSet/>
      <dgm:spPr/>
      <dgm:t>
        <a:bodyPr/>
        <a:lstStyle/>
        <a:p>
          <a:r>
            <a:rPr lang="en-US" b="1" dirty="0"/>
            <a:t>overall_outcome: </a:t>
          </a:r>
          <a:r>
            <a:rPr lang="en-US" dirty="0"/>
            <a:t>Refers to the result of the COVID-19 test, which can be positive, negative, or inconclusive.</a:t>
          </a:r>
        </a:p>
      </dgm:t>
    </dgm:pt>
    <dgm:pt modelId="{32C2CD70-C2B9-4EAF-B691-24EB33ABFC63}" type="parTrans" cxnId="{BF941E42-9E89-4AD7-9A44-9CF7B5C04494}">
      <dgm:prSet/>
      <dgm:spPr/>
      <dgm:t>
        <a:bodyPr/>
        <a:lstStyle/>
        <a:p>
          <a:endParaRPr lang="en-US"/>
        </a:p>
      </dgm:t>
    </dgm:pt>
    <dgm:pt modelId="{99ACE43F-688C-464F-84AD-B39DA32BC014}" type="sibTrans" cxnId="{BF941E42-9E89-4AD7-9A44-9CF7B5C04494}">
      <dgm:prSet/>
      <dgm:spPr/>
      <dgm:t>
        <a:bodyPr/>
        <a:lstStyle/>
        <a:p>
          <a:endParaRPr lang="en-US"/>
        </a:p>
      </dgm:t>
    </dgm:pt>
    <dgm:pt modelId="{B15726AA-BBAD-400D-9ADC-A862494F2465}">
      <dgm:prSet/>
      <dgm:spPr/>
      <dgm:t>
        <a:bodyPr/>
        <a:lstStyle/>
        <a:p>
          <a:r>
            <a:rPr lang="en-US" b="1"/>
            <a:t>date: </a:t>
          </a:r>
          <a:r>
            <a:rPr lang="en-US"/>
            <a:t>Refers to the date on which the COVID-19 testing was conducted or reported.</a:t>
          </a:r>
        </a:p>
      </dgm:t>
    </dgm:pt>
    <dgm:pt modelId="{4A3DA227-5C06-49EC-A162-4D05660BDD66}" type="parTrans" cxnId="{CC645D0A-8287-4930-A887-73264B08265D}">
      <dgm:prSet/>
      <dgm:spPr/>
      <dgm:t>
        <a:bodyPr/>
        <a:lstStyle/>
        <a:p>
          <a:endParaRPr lang="en-US"/>
        </a:p>
      </dgm:t>
    </dgm:pt>
    <dgm:pt modelId="{99A7CCBA-6775-4845-9C1C-2F720D9224DE}" type="sibTrans" cxnId="{CC645D0A-8287-4930-A887-73264B08265D}">
      <dgm:prSet/>
      <dgm:spPr/>
      <dgm:t>
        <a:bodyPr/>
        <a:lstStyle/>
        <a:p>
          <a:endParaRPr lang="en-US"/>
        </a:p>
      </dgm:t>
    </dgm:pt>
    <dgm:pt modelId="{C401FC75-E5F1-433C-83EC-2F8930EE4276}">
      <dgm:prSet/>
      <dgm:spPr/>
      <dgm:t>
        <a:bodyPr/>
        <a:lstStyle/>
        <a:p>
          <a:r>
            <a:rPr lang="en-US" b="1"/>
            <a:t>new_results_reported</a:t>
          </a:r>
          <a:r>
            <a:rPr lang="en-US"/>
            <a:t>: Refers to the number of new COVID-19 test results reported on a particular date.</a:t>
          </a:r>
        </a:p>
      </dgm:t>
    </dgm:pt>
    <dgm:pt modelId="{0710F52C-143B-4591-A9EF-E23DC0B9BEDA}" type="parTrans" cxnId="{54C534F5-9E88-489F-9B5D-08E3081D0F72}">
      <dgm:prSet/>
      <dgm:spPr/>
      <dgm:t>
        <a:bodyPr/>
        <a:lstStyle/>
        <a:p>
          <a:endParaRPr lang="en-US"/>
        </a:p>
      </dgm:t>
    </dgm:pt>
    <dgm:pt modelId="{0E07D980-B1CA-4181-8AE1-2403394B4D2C}" type="sibTrans" cxnId="{54C534F5-9E88-489F-9B5D-08E3081D0F72}">
      <dgm:prSet/>
      <dgm:spPr/>
      <dgm:t>
        <a:bodyPr/>
        <a:lstStyle/>
        <a:p>
          <a:endParaRPr lang="en-US"/>
        </a:p>
      </dgm:t>
    </dgm:pt>
    <dgm:pt modelId="{70D6648C-9233-4C32-87D8-9C9FDA991F83}">
      <dgm:prSet/>
      <dgm:spPr/>
      <dgm:t>
        <a:bodyPr/>
        <a:lstStyle/>
        <a:p>
          <a:r>
            <a:rPr lang="en-US" b="1"/>
            <a:t>total_results_reported: </a:t>
          </a:r>
          <a:r>
            <a:rPr lang="en-US"/>
            <a:t>Refers to the cumulative total number of COVID-19 test results reported up to a particular date.</a:t>
          </a:r>
        </a:p>
      </dgm:t>
    </dgm:pt>
    <dgm:pt modelId="{2BAA0ACB-98BC-4030-98AF-B13E4289804B}" type="parTrans" cxnId="{F543AA55-E643-4E52-AD80-29C7C9152C2B}">
      <dgm:prSet/>
      <dgm:spPr/>
      <dgm:t>
        <a:bodyPr/>
        <a:lstStyle/>
        <a:p>
          <a:endParaRPr lang="en-US"/>
        </a:p>
      </dgm:t>
    </dgm:pt>
    <dgm:pt modelId="{2C434E72-6C5F-4162-9DAE-8060A07A88E8}" type="sibTrans" cxnId="{F543AA55-E643-4E52-AD80-29C7C9152C2B}">
      <dgm:prSet/>
      <dgm:spPr/>
      <dgm:t>
        <a:bodyPr/>
        <a:lstStyle/>
        <a:p>
          <a:endParaRPr lang="en-US"/>
        </a:p>
      </dgm:t>
    </dgm:pt>
    <dgm:pt modelId="{0B9C25C3-052B-4B6A-A940-D78C914F82B8}">
      <dgm:prSet/>
      <dgm:spPr/>
      <dgm:t>
        <a:bodyPr/>
        <a:lstStyle/>
        <a:p>
          <a:r>
            <a:rPr lang="en-US" b="1"/>
            <a:t>geocoded_state: </a:t>
          </a:r>
          <a:r>
            <a:rPr lang="en-US"/>
            <a:t>Refers to the state where the COVID-19 testing was conducted or reported, as determined by geocoding the location where the test was conducted or reported.</a:t>
          </a:r>
        </a:p>
      </dgm:t>
    </dgm:pt>
    <dgm:pt modelId="{468384F9-3D89-4E86-95B8-D872B5E73411}" type="parTrans" cxnId="{08E2A521-0589-4BC1-9F99-D133F03DDC10}">
      <dgm:prSet/>
      <dgm:spPr/>
      <dgm:t>
        <a:bodyPr/>
        <a:lstStyle/>
        <a:p>
          <a:endParaRPr lang="en-US"/>
        </a:p>
      </dgm:t>
    </dgm:pt>
    <dgm:pt modelId="{466940B0-DF18-48D4-8E2F-36327A0DCE82}" type="sibTrans" cxnId="{08E2A521-0589-4BC1-9F99-D133F03DDC10}">
      <dgm:prSet/>
      <dgm:spPr/>
      <dgm:t>
        <a:bodyPr/>
        <a:lstStyle/>
        <a:p>
          <a:endParaRPr lang="en-US"/>
        </a:p>
      </dgm:t>
    </dgm:pt>
    <dgm:pt modelId="{99095B62-A076-4384-96A2-8A8E0C3BBC9D}" type="pres">
      <dgm:prSet presAssocID="{45C9B017-F6FB-4C50-9EB8-05D6CCAA18F4}" presName="vert0" presStyleCnt="0">
        <dgm:presLayoutVars>
          <dgm:dir/>
          <dgm:animOne val="branch"/>
          <dgm:animLvl val="lvl"/>
        </dgm:presLayoutVars>
      </dgm:prSet>
      <dgm:spPr/>
    </dgm:pt>
    <dgm:pt modelId="{D2BFD33F-03DF-4F40-9E4C-2F9420BDCE45}" type="pres">
      <dgm:prSet presAssocID="{93E63911-394A-4A7F-96EA-523765740EF2}" presName="thickLine" presStyleLbl="alignNode1" presStyleIdx="0" presStyleCnt="5"/>
      <dgm:spPr/>
    </dgm:pt>
    <dgm:pt modelId="{A0055B8E-78E0-4AB5-A9A1-DE6111980EBE}" type="pres">
      <dgm:prSet presAssocID="{93E63911-394A-4A7F-96EA-523765740EF2}" presName="horz1" presStyleCnt="0"/>
      <dgm:spPr/>
    </dgm:pt>
    <dgm:pt modelId="{29255B35-ED99-4BC1-B8DA-C0AF9CA28505}" type="pres">
      <dgm:prSet presAssocID="{93E63911-394A-4A7F-96EA-523765740EF2}" presName="tx1" presStyleLbl="revTx" presStyleIdx="0" presStyleCnt="5"/>
      <dgm:spPr/>
    </dgm:pt>
    <dgm:pt modelId="{6CABDF81-F1A6-46D7-B5DB-F5D1D2A033F5}" type="pres">
      <dgm:prSet presAssocID="{93E63911-394A-4A7F-96EA-523765740EF2}" presName="vert1" presStyleCnt="0"/>
      <dgm:spPr/>
    </dgm:pt>
    <dgm:pt modelId="{5189A5DF-5F6F-492A-B59F-6AE5A966F081}" type="pres">
      <dgm:prSet presAssocID="{B15726AA-BBAD-400D-9ADC-A862494F2465}" presName="thickLine" presStyleLbl="alignNode1" presStyleIdx="1" presStyleCnt="5"/>
      <dgm:spPr/>
    </dgm:pt>
    <dgm:pt modelId="{DFB11183-0C0E-46F6-9AD3-1CF070225B9F}" type="pres">
      <dgm:prSet presAssocID="{B15726AA-BBAD-400D-9ADC-A862494F2465}" presName="horz1" presStyleCnt="0"/>
      <dgm:spPr/>
    </dgm:pt>
    <dgm:pt modelId="{4DE6C00F-FDE3-4655-8FF2-CC6BB605D6A5}" type="pres">
      <dgm:prSet presAssocID="{B15726AA-BBAD-400D-9ADC-A862494F2465}" presName="tx1" presStyleLbl="revTx" presStyleIdx="1" presStyleCnt="5"/>
      <dgm:spPr/>
    </dgm:pt>
    <dgm:pt modelId="{CF104415-973E-499C-9A3A-5A8B5C006A83}" type="pres">
      <dgm:prSet presAssocID="{B15726AA-BBAD-400D-9ADC-A862494F2465}" presName="vert1" presStyleCnt="0"/>
      <dgm:spPr/>
    </dgm:pt>
    <dgm:pt modelId="{46E8B6E2-287B-4AF4-8CDD-26250D4E3EEF}" type="pres">
      <dgm:prSet presAssocID="{C401FC75-E5F1-433C-83EC-2F8930EE4276}" presName="thickLine" presStyleLbl="alignNode1" presStyleIdx="2" presStyleCnt="5"/>
      <dgm:spPr/>
    </dgm:pt>
    <dgm:pt modelId="{A5F68F94-9DC5-42C8-8A41-05DE8577BDDC}" type="pres">
      <dgm:prSet presAssocID="{C401FC75-E5F1-433C-83EC-2F8930EE4276}" presName="horz1" presStyleCnt="0"/>
      <dgm:spPr/>
    </dgm:pt>
    <dgm:pt modelId="{3164F19F-C551-4162-8644-191B9FC6B44C}" type="pres">
      <dgm:prSet presAssocID="{C401FC75-E5F1-433C-83EC-2F8930EE4276}" presName="tx1" presStyleLbl="revTx" presStyleIdx="2" presStyleCnt="5"/>
      <dgm:spPr/>
    </dgm:pt>
    <dgm:pt modelId="{C2CA9327-A831-4430-B8C3-A1199F971C22}" type="pres">
      <dgm:prSet presAssocID="{C401FC75-E5F1-433C-83EC-2F8930EE4276}" presName="vert1" presStyleCnt="0"/>
      <dgm:spPr/>
    </dgm:pt>
    <dgm:pt modelId="{22446F8F-0F21-4B92-9530-07CED320A5CC}" type="pres">
      <dgm:prSet presAssocID="{70D6648C-9233-4C32-87D8-9C9FDA991F83}" presName="thickLine" presStyleLbl="alignNode1" presStyleIdx="3" presStyleCnt="5"/>
      <dgm:spPr/>
    </dgm:pt>
    <dgm:pt modelId="{89C46C85-5607-43E1-975D-6E21F28833A6}" type="pres">
      <dgm:prSet presAssocID="{70D6648C-9233-4C32-87D8-9C9FDA991F83}" presName="horz1" presStyleCnt="0"/>
      <dgm:spPr/>
    </dgm:pt>
    <dgm:pt modelId="{66DD2B2E-0903-4E05-B087-A741E770D1DE}" type="pres">
      <dgm:prSet presAssocID="{70D6648C-9233-4C32-87D8-9C9FDA991F83}" presName="tx1" presStyleLbl="revTx" presStyleIdx="3" presStyleCnt="5"/>
      <dgm:spPr/>
    </dgm:pt>
    <dgm:pt modelId="{F53336AD-5F20-42B5-8BAC-B37045FFA971}" type="pres">
      <dgm:prSet presAssocID="{70D6648C-9233-4C32-87D8-9C9FDA991F83}" presName="vert1" presStyleCnt="0"/>
      <dgm:spPr/>
    </dgm:pt>
    <dgm:pt modelId="{3F8DA085-3AE9-4185-AC4C-7BC62BEAEA31}" type="pres">
      <dgm:prSet presAssocID="{0B9C25C3-052B-4B6A-A940-D78C914F82B8}" presName="thickLine" presStyleLbl="alignNode1" presStyleIdx="4" presStyleCnt="5"/>
      <dgm:spPr/>
    </dgm:pt>
    <dgm:pt modelId="{755D6285-3861-431C-A7ED-7AE756B3AA6A}" type="pres">
      <dgm:prSet presAssocID="{0B9C25C3-052B-4B6A-A940-D78C914F82B8}" presName="horz1" presStyleCnt="0"/>
      <dgm:spPr/>
    </dgm:pt>
    <dgm:pt modelId="{D1E9365F-3502-4536-A044-29ADF2C34871}" type="pres">
      <dgm:prSet presAssocID="{0B9C25C3-052B-4B6A-A940-D78C914F82B8}" presName="tx1" presStyleLbl="revTx" presStyleIdx="4" presStyleCnt="5"/>
      <dgm:spPr/>
    </dgm:pt>
    <dgm:pt modelId="{8A69BE5B-DA29-4D3F-8E9D-7AE3F69546CD}" type="pres">
      <dgm:prSet presAssocID="{0B9C25C3-052B-4B6A-A940-D78C914F82B8}" presName="vert1" presStyleCnt="0"/>
      <dgm:spPr/>
    </dgm:pt>
  </dgm:ptLst>
  <dgm:cxnLst>
    <dgm:cxn modelId="{CC645D0A-8287-4930-A887-73264B08265D}" srcId="{45C9B017-F6FB-4C50-9EB8-05D6CCAA18F4}" destId="{B15726AA-BBAD-400D-9ADC-A862494F2465}" srcOrd="1" destOrd="0" parTransId="{4A3DA227-5C06-49EC-A162-4D05660BDD66}" sibTransId="{99A7CCBA-6775-4845-9C1C-2F720D9224DE}"/>
    <dgm:cxn modelId="{08E2A521-0589-4BC1-9F99-D133F03DDC10}" srcId="{45C9B017-F6FB-4C50-9EB8-05D6CCAA18F4}" destId="{0B9C25C3-052B-4B6A-A940-D78C914F82B8}" srcOrd="4" destOrd="0" parTransId="{468384F9-3D89-4E86-95B8-D872B5E73411}" sibTransId="{466940B0-DF18-48D4-8E2F-36327A0DCE82}"/>
    <dgm:cxn modelId="{96BDB337-9821-480D-B8CD-1CE24A809036}" type="presOf" srcId="{70D6648C-9233-4C32-87D8-9C9FDA991F83}" destId="{66DD2B2E-0903-4E05-B087-A741E770D1DE}" srcOrd="0" destOrd="0" presId="urn:microsoft.com/office/officeart/2008/layout/LinedList"/>
    <dgm:cxn modelId="{BF941E42-9E89-4AD7-9A44-9CF7B5C04494}" srcId="{45C9B017-F6FB-4C50-9EB8-05D6CCAA18F4}" destId="{93E63911-394A-4A7F-96EA-523765740EF2}" srcOrd="0" destOrd="0" parTransId="{32C2CD70-C2B9-4EAF-B691-24EB33ABFC63}" sibTransId="{99ACE43F-688C-464F-84AD-B39DA32BC014}"/>
    <dgm:cxn modelId="{2ECB306D-BA3B-4DF7-A7D5-26C7AAA6E4E7}" type="presOf" srcId="{B15726AA-BBAD-400D-9ADC-A862494F2465}" destId="{4DE6C00F-FDE3-4655-8FF2-CC6BB605D6A5}" srcOrd="0" destOrd="0" presId="urn:microsoft.com/office/officeart/2008/layout/LinedList"/>
    <dgm:cxn modelId="{F543AA55-E643-4E52-AD80-29C7C9152C2B}" srcId="{45C9B017-F6FB-4C50-9EB8-05D6CCAA18F4}" destId="{70D6648C-9233-4C32-87D8-9C9FDA991F83}" srcOrd="3" destOrd="0" parTransId="{2BAA0ACB-98BC-4030-98AF-B13E4289804B}" sibTransId="{2C434E72-6C5F-4162-9DAE-8060A07A88E8}"/>
    <dgm:cxn modelId="{2FD5B679-0D5F-4C85-93C7-0CAE7BFD58A1}" type="presOf" srcId="{0B9C25C3-052B-4B6A-A940-D78C914F82B8}" destId="{D1E9365F-3502-4536-A044-29ADF2C34871}" srcOrd="0" destOrd="0" presId="urn:microsoft.com/office/officeart/2008/layout/LinedList"/>
    <dgm:cxn modelId="{90686192-0047-42D1-A341-7B3A4B7CB919}" type="presOf" srcId="{45C9B017-F6FB-4C50-9EB8-05D6CCAA18F4}" destId="{99095B62-A076-4384-96A2-8A8E0C3BBC9D}" srcOrd="0" destOrd="0" presId="urn:microsoft.com/office/officeart/2008/layout/LinedList"/>
    <dgm:cxn modelId="{16CCC3C4-5FE1-41A8-9BB2-396C88DC28AE}" type="presOf" srcId="{C401FC75-E5F1-433C-83EC-2F8930EE4276}" destId="{3164F19F-C551-4162-8644-191B9FC6B44C}" srcOrd="0" destOrd="0" presId="urn:microsoft.com/office/officeart/2008/layout/LinedList"/>
    <dgm:cxn modelId="{5493C9DB-3117-4670-8E80-5BA54EA128F6}" type="presOf" srcId="{93E63911-394A-4A7F-96EA-523765740EF2}" destId="{29255B35-ED99-4BC1-B8DA-C0AF9CA28505}" srcOrd="0" destOrd="0" presId="urn:microsoft.com/office/officeart/2008/layout/LinedList"/>
    <dgm:cxn modelId="{54C534F5-9E88-489F-9B5D-08E3081D0F72}" srcId="{45C9B017-F6FB-4C50-9EB8-05D6CCAA18F4}" destId="{C401FC75-E5F1-433C-83EC-2F8930EE4276}" srcOrd="2" destOrd="0" parTransId="{0710F52C-143B-4591-A9EF-E23DC0B9BEDA}" sibTransId="{0E07D980-B1CA-4181-8AE1-2403394B4D2C}"/>
    <dgm:cxn modelId="{C481F4AA-2760-4BDA-91AB-5FD554094A07}" type="presParOf" srcId="{99095B62-A076-4384-96A2-8A8E0C3BBC9D}" destId="{D2BFD33F-03DF-4F40-9E4C-2F9420BDCE45}" srcOrd="0" destOrd="0" presId="urn:microsoft.com/office/officeart/2008/layout/LinedList"/>
    <dgm:cxn modelId="{FCDE55AB-E3A9-4B90-BC5C-6F9E35268F22}" type="presParOf" srcId="{99095B62-A076-4384-96A2-8A8E0C3BBC9D}" destId="{A0055B8E-78E0-4AB5-A9A1-DE6111980EBE}" srcOrd="1" destOrd="0" presId="urn:microsoft.com/office/officeart/2008/layout/LinedList"/>
    <dgm:cxn modelId="{D0A61FE6-6440-4942-8ACC-7BD7781B76C9}" type="presParOf" srcId="{A0055B8E-78E0-4AB5-A9A1-DE6111980EBE}" destId="{29255B35-ED99-4BC1-B8DA-C0AF9CA28505}" srcOrd="0" destOrd="0" presId="urn:microsoft.com/office/officeart/2008/layout/LinedList"/>
    <dgm:cxn modelId="{8A181F56-E806-4ABF-88D3-E1910870E553}" type="presParOf" srcId="{A0055B8E-78E0-4AB5-A9A1-DE6111980EBE}" destId="{6CABDF81-F1A6-46D7-B5DB-F5D1D2A033F5}" srcOrd="1" destOrd="0" presId="urn:microsoft.com/office/officeart/2008/layout/LinedList"/>
    <dgm:cxn modelId="{EA8BC1F7-F8C6-4CE4-94AC-FC5847F3EFF7}" type="presParOf" srcId="{99095B62-A076-4384-96A2-8A8E0C3BBC9D}" destId="{5189A5DF-5F6F-492A-B59F-6AE5A966F081}" srcOrd="2" destOrd="0" presId="urn:microsoft.com/office/officeart/2008/layout/LinedList"/>
    <dgm:cxn modelId="{FC553E1B-6D2E-4204-A01A-99C3BB7A5294}" type="presParOf" srcId="{99095B62-A076-4384-96A2-8A8E0C3BBC9D}" destId="{DFB11183-0C0E-46F6-9AD3-1CF070225B9F}" srcOrd="3" destOrd="0" presId="urn:microsoft.com/office/officeart/2008/layout/LinedList"/>
    <dgm:cxn modelId="{AD3C0A86-4EFC-4FEC-B7A9-89B0BC2D8887}" type="presParOf" srcId="{DFB11183-0C0E-46F6-9AD3-1CF070225B9F}" destId="{4DE6C00F-FDE3-4655-8FF2-CC6BB605D6A5}" srcOrd="0" destOrd="0" presId="urn:microsoft.com/office/officeart/2008/layout/LinedList"/>
    <dgm:cxn modelId="{A51B7FAD-154E-4EEB-BAA9-4775729E3726}" type="presParOf" srcId="{DFB11183-0C0E-46F6-9AD3-1CF070225B9F}" destId="{CF104415-973E-499C-9A3A-5A8B5C006A83}" srcOrd="1" destOrd="0" presId="urn:microsoft.com/office/officeart/2008/layout/LinedList"/>
    <dgm:cxn modelId="{2C59CA87-4EE2-4324-916D-085167F4D2B9}" type="presParOf" srcId="{99095B62-A076-4384-96A2-8A8E0C3BBC9D}" destId="{46E8B6E2-287B-4AF4-8CDD-26250D4E3EEF}" srcOrd="4" destOrd="0" presId="urn:microsoft.com/office/officeart/2008/layout/LinedList"/>
    <dgm:cxn modelId="{73117093-3F66-46AD-8FF0-E15D2C68163E}" type="presParOf" srcId="{99095B62-A076-4384-96A2-8A8E0C3BBC9D}" destId="{A5F68F94-9DC5-42C8-8A41-05DE8577BDDC}" srcOrd="5" destOrd="0" presId="urn:microsoft.com/office/officeart/2008/layout/LinedList"/>
    <dgm:cxn modelId="{C2CE15B6-9F3F-4D2B-8015-D50264F8F490}" type="presParOf" srcId="{A5F68F94-9DC5-42C8-8A41-05DE8577BDDC}" destId="{3164F19F-C551-4162-8644-191B9FC6B44C}" srcOrd="0" destOrd="0" presId="urn:microsoft.com/office/officeart/2008/layout/LinedList"/>
    <dgm:cxn modelId="{730C03B6-9E31-4848-84EA-AC8CC80F1A49}" type="presParOf" srcId="{A5F68F94-9DC5-42C8-8A41-05DE8577BDDC}" destId="{C2CA9327-A831-4430-B8C3-A1199F971C22}" srcOrd="1" destOrd="0" presId="urn:microsoft.com/office/officeart/2008/layout/LinedList"/>
    <dgm:cxn modelId="{D2D6B3B2-01FC-4DB1-8565-3112ED3C3583}" type="presParOf" srcId="{99095B62-A076-4384-96A2-8A8E0C3BBC9D}" destId="{22446F8F-0F21-4B92-9530-07CED320A5CC}" srcOrd="6" destOrd="0" presId="urn:microsoft.com/office/officeart/2008/layout/LinedList"/>
    <dgm:cxn modelId="{F5BA7C10-97EE-4AD8-863C-B1F59F965286}" type="presParOf" srcId="{99095B62-A076-4384-96A2-8A8E0C3BBC9D}" destId="{89C46C85-5607-43E1-975D-6E21F28833A6}" srcOrd="7" destOrd="0" presId="urn:microsoft.com/office/officeart/2008/layout/LinedList"/>
    <dgm:cxn modelId="{3D4B5DBF-C849-4308-9FA1-DCBED7243EE3}" type="presParOf" srcId="{89C46C85-5607-43E1-975D-6E21F28833A6}" destId="{66DD2B2E-0903-4E05-B087-A741E770D1DE}" srcOrd="0" destOrd="0" presId="urn:microsoft.com/office/officeart/2008/layout/LinedList"/>
    <dgm:cxn modelId="{FFED432F-387F-4DAB-8F6D-9B65CF22D2BD}" type="presParOf" srcId="{89C46C85-5607-43E1-975D-6E21F28833A6}" destId="{F53336AD-5F20-42B5-8BAC-B37045FFA971}" srcOrd="1" destOrd="0" presId="urn:microsoft.com/office/officeart/2008/layout/LinedList"/>
    <dgm:cxn modelId="{77839043-5FB2-425F-9067-9F5B55CFC00C}" type="presParOf" srcId="{99095B62-A076-4384-96A2-8A8E0C3BBC9D}" destId="{3F8DA085-3AE9-4185-AC4C-7BC62BEAEA31}" srcOrd="8" destOrd="0" presId="urn:microsoft.com/office/officeart/2008/layout/LinedList"/>
    <dgm:cxn modelId="{D1492334-D4D4-43E2-83EF-4433F74F77B5}" type="presParOf" srcId="{99095B62-A076-4384-96A2-8A8E0C3BBC9D}" destId="{755D6285-3861-431C-A7ED-7AE756B3AA6A}" srcOrd="9" destOrd="0" presId="urn:microsoft.com/office/officeart/2008/layout/LinedList"/>
    <dgm:cxn modelId="{F3759A45-E09A-44AB-ACC1-4E2F62B79654}" type="presParOf" srcId="{755D6285-3861-431C-A7ED-7AE756B3AA6A}" destId="{D1E9365F-3502-4536-A044-29ADF2C34871}" srcOrd="0" destOrd="0" presId="urn:microsoft.com/office/officeart/2008/layout/LinedList"/>
    <dgm:cxn modelId="{F5A99A9E-630A-4828-817C-47AFB784B029}" type="presParOf" srcId="{755D6285-3861-431C-A7ED-7AE756B3AA6A}" destId="{8A69BE5B-DA29-4D3F-8E9D-7AE3F69546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8C4C6E-DECE-4ED4-B09A-BF7269FB192E}" type="doc">
      <dgm:prSet loTypeId="urn:microsoft.com/office/officeart/2008/layout/LinedList" loCatId="list" qsTypeId="urn:microsoft.com/office/officeart/2005/8/quickstyle/simple1" qsCatId="simple" csTypeId="urn:microsoft.com/office/officeart/2005/8/colors/accent5_2" csCatId="accent5"/>
      <dgm:spPr/>
      <dgm:t>
        <a:bodyPr/>
        <a:lstStyle/>
        <a:p>
          <a:endParaRPr lang="en-US"/>
        </a:p>
      </dgm:t>
    </dgm:pt>
    <dgm:pt modelId="{5D1F5BA4-DFB5-4D9B-9DE9-1B1CCF215DB3}">
      <dgm:prSet/>
      <dgm:spPr/>
      <dgm:t>
        <a:bodyPr/>
        <a:lstStyle/>
        <a:p>
          <a:r>
            <a:rPr lang="en-US" b="0" i="0" baseline="0" dirty="0">
              <a:solidFill>
                <a:schemeClr val="bg1"/>
              </a:solidFill>
            </a:rPr>
            <a:t>CHECK FOR MISSING DATA</a:t>
          </a:r>
          <a:endParaRPr lang="en-US" dirty="0">
            <a:solidFill>
              <a:schemeClr val="bg1"/>
            </a:solidFill>
          </a:endParaRPr>
        </a:p>
      </dgm:t>
    </dgm:pt>
    <dgm:pt modelId="{AB28C8FF-C7B8-4FB2-8855-5D2A09AC7520}" type="parTrans" cxnId="{A9F162AE-1EEF-40E9-9D48-C79BC4F5206B}">
      <dgm:prSet/>
      <dgm:spPr/>
      <dgm:t>
        <a:bodyPr/>
        <a:lstStyle/>
        <a:p>
          <a:endParaRPr lang="en-US"/>
        </a:p>
      </dgm:t>
    </dgm:pt>
    <dgm:pt modelId="{A860CFE2-BA75-469F-A6D1-D2BA9DB9F5D9}" type="sibTrans" cxnId="{A9F162AE-1EEF-40E9-9D48-C79BC4F5206B}">
      <dgm:prSet/>
      <dgm:spPr/>
      <dgm:t>
        <a:bodyPr/>
        <a:lstStyle/>
        <a:p>
          <a:endParaRPr lang="en-US"/>
        </a:p>
      </dgm:t>
    </dgm:pt>
    <dgm:pt modelId="{E0A5111B-2D79-4BCE-9BAB-55E1D1EE4271}">
      <dgm:prSet/>
      <dgm:spPr/>
      <dgm:t>
        <a:bodyPr/>
        <a:lstStyle/>
        <a:p>
          <a:r>
            <a:rPr lang="en-US" b="0" i="0" baseline="0" dirty="0">
              <a:solidFill>
                <a:schemeClr val="bg1"/>
              </a:solidFill>
            </a:rPr>
            <a:t>HANDLING OUTLIERS</a:t>
          </a:r>
          <a:endParaRPr lang="en-US" dirty="0">
            <a:solidFill>
              <a:schemeClr val="bg1"/>
            </a:solidFill>
          </a:endParaRPr>
        </a:p>
      </dgm:t>
    </dgm:pt>
    <dgm:pt modelId="{2269171F-6531-44A5-8B6A-97CA0A3E519F}" type="parTrans" cxnId="{51706261-B13E-489C-8623-B3EC7A42D236}">
      <dgm:prSet/>
      <dgm:spPr/>
      <dgm:t>
        <a:bodyPr/>
        <a:lstStyle/>
        <a:p>
          <a:endParaRPr lang="en-US"/>
        </a:p>
      </dgm:t>
    </dgm:pt>
    <dgm:pt modelId="{0D2CC458-C38B-424C-9693-C472857D72FE}" type="sibTrans" cxnId="{51706261-B13E-489C-8623-B3EC7A42D236}">
      <dgm:prSet/>
      <dgm:spPr/>
      <dgm:t>
        <a:bodyPr/>
        <a:lstStyle/>
        <a:p>
          <a:endParaRPr lang="en-US"/>
        </a:p>
      </dgm:t>
    </dgm:pt>
    <dgm:pt modelId="{D2B3582F-FFE5-4F6D-BE8F-B248F6DC129C}">
      <dgm:prSet/>
      <dgm:spPr/>
      <dgm:t>
        <a:bodyPr/>
        <a:lstStyle/>
        <a:p>
          <a:r>
            <a:rPr lang="en-US" b="0" i="0" baseline="0" dirty="0">
              <a:solidFill>
                <a:schemeClr val="bg1"/>
              </a:solidFill>
            </a:rPr>
            <a:t>CORRELATIONS</a:t>
          </a:r>
          <a:br>
            <a:rPr lang="en-US" b="0" i="0" baseline="0" dirty="0">
              <a:solidFill>
                <a:schemeClr val="bg1"/>
              </a:solidFill>
            </a:rPr>
          </a:br>
          <a:br>
            <a:rPr lang="en-US" baseline="0" dirty="0">
              <a:solidFill>
                <a:schemeClr val="bg1"/>
              </a:solidFill>
            </a:rPr>
          </a:br>
          <a:endParaRPr lang="en-US" dirty="0">
            <a:solidFill>
              <a:schemeClr val="bg1"/>
            </a:solidFill>
          </a:endParaRPr>
        </a:p>
      </dgm:t>
    </dgm:pt>
    <dgm:pt modelId="{117DF71A-4401-4821-A90D-5D0F261EBB62}" type="parTrans" cxnId="{DD28A5BC-B37D-471A-B346-A4BC5676C5F2}">
      <dgm:prSet/>
      <dgm:spPr/>
      <dgm:t>
        <a:bodyPr/>
        <a:lstStyle/>
        <a:p>
          <a:endParaRPr lang="en-US"/>
        </a:p>
      </dgm:t>
    </dgm:pt>
    <dgm:pt modelId="{D1CA5DF8-963B-4F32-841B-DF346C097277}" type="sibTrans" cxnId="{DD28A5BC-B37D-471A-B346-A4BC5676C5F2}">
      <dgm:prSet/>
      <dgm:spPr/>
      <dgm:t>
        <a:bodyPr/>
        <a:lstStyle/>
        <a:p>
          <a:endParaRPr lang="en-US"/>
        </a:p>
      </dgm:t>
    </dgm:pt>
    <dgm:pt modelId="{3ADA9CA2-007D-46D2-9B5F-34A6BEE6384B}" type="pres">
      <dgm:prSet presAssocID="{B18C4C6E-DECE-4ED4-B09A-BF7269FB192E}" presName="vert0" presStyleCnt="0">
        <dgm:presLayoutVars>
          <dgm:dir/>
          <dgm:animOne val="branch"/>
          <dgm:animLvl val="lvl"/>
        </dgm:presLayoutVars>
      </dgm:prSet>
      <dgm:spPr/>
    </dgm:pt>
    <dgm:pt modelId="{713F57A8-7339-4413-926A-DA4054C81839}" type="pres">
      <dgm:prSet presAssocID="{5D1F5BA4-DFB5-4D9B-9DE9-1B1CCF215DB3}" presName="thickLine" presStyleLbl="alignNode1" presStyleIdx="0" presStyleCnt="3"/>
      <dgm:spPr/>
    </dgm:pt>
    <dgm:pt modelId="{8F9E35ED-3285-4D0C-8370-400D70BAB91A}" type="pres">
      <dgm:prSet presAssocID="{5D1F5BA4-DFB5-4D9B-9DE9-1B1CCF215DB3}" presName="horz1" presStyleCnt="0"/>
      <dgm:spPr/>
    </dgm:pt>
    <dgm:pt modelId="{71DA0D67-0C4D-4A48-9BE2-8A911B02A435}" type="pres">
      <dgm:prSet presAssocID="{5D1F5BA4-DFB5-4D9B-9DE9-1B1CCF215DB3}" presName="tx1" presStyleLbl="revTx" presStyleIdx="0" presStyleCnt="3"/>
      <dgm:spPr/>
    </dgm:pt>
    <dgm:pt modelId="{81DA016B-4E7C-446E-BD20-87D841456BFA}" type="pres">
      <dgm:prSet presAssocID="{5D1F5BA4-DFB5-4D9B-9DE9-1B1CCF215DB3}" presName="vert1" presStyleCnt="0"/>
      <dgm:spPr/>
    </dgm:pt>
    <dgm:pt modelId="{6980C316-83A8-40DE-BC27-09FEB1A64177}" type="pres">
      <dgm:prSet presAssocID="{E0A5111B-2D79-4BCE-9BAB-55E1D1EE4271}" presName="thickLine" presStyleLbl="alignNode1" presStyleIdx="1" presStyleCnt="3"/>
      <dgm:spPr/>
    </dgm:pt>
    <dgm:pt modelId="{92C055F4-9CA0-4DEF-9500-4BF49BB9CC15}" type="pres">
      <dgm:prSet presAssocID="{E0A5111B-2D79-4BCE-9BAB-55E1D1EE4271}" presName="horz1" presStyleCnt="0"/>
      <dgm:spPr/>
    </dgm:pt>
    <dgm:pt modelId="{C6BEEE74-386F-42E9-96C4-6C4204DA3C64}" type="pres">
      <dgm:prSet presAssocID="{E0A5111B-2D79-4BCE-9BAB-55E1D1EE4271}" presName="tx1" presStyleLbl="revTx" presStyleIdx="1" presStyleCnt="3"/>
      <dgm:spPr/>
    </dgm:pt>
    <dgm:pt modelId="{5DE9C63F-AF73-4798-AB07-0C382565683A}" type="pres">
      <dgm:prSet presAssocID="{E0A5111B-2D79-4BCE-9BAB-55E1D1EE4271}" presName="vert1" presStyleCnt="0"/>
      <dgm:spPr/>
    </dgm:pt>
    <dgm:pt modelId="{70099ABE-1AD5-40DD-A490-59C475C6D65B}" type="pres">
      <dgm:prSet presAssocID="{D2B3582F-FFE5-4F6D-BE8F-B248F6DC129C}" presName="thickLine" presStyleLbl="alignNode1" presStyleIdx="2" presStyleCnt="3"/>
      <dgm:spPr/>
    </dgm:pt>
    <dgm:pt modelId="{DB53B046-C45E-4132-BD7C-1DD4A28D4C38}" type="pres">
      <dgm:prSet presAssocID="{D2B3582F-FFE5-4F6D-BE8F-B248F6DC129C}" presName="horz1" presStyleCnt="0"/>
      <dgm:spPr/>
    </dgm:pt>
    <dgm:pt modelId="{D1886E57-D079-4A61-B5C0-A892308D86E2}" type="pres">
      <dgm:prSet presAssocID="{D2B3582F-FFE5-4F6D-BE8F-B248F6DC129C}" presName="tx1" presStyleLbl="revTx" presStyleIdx="2" presStyleCnt="3"/>
      <dgm:spPr/>
    </dgm:pt>
    <dgm:pt modelId="{62AD7706-EBD9-41D3-9F6C-B04B69450CE2}" type="pres">
      <dgm:prSet presAssocID="{D2B3582F-FFE5-4F6D-BE8F-B248F6DC129C}" presName="vert1" presStyleCnt="0"/>
      <dgm:spPr/>
    </dgm:pt>
  </dgm:ptLst>
  <dgm:cxnLst>
    <dgm:cxn modelId="{41AABC19-F4C4-482E-ADDF-EBEC55816ACA}" type="presOf" srcId="{5D1F5BA4-DFB5-4D9B-9DE9-1B1CCF215DB3}" destId="{71DA0D67-0C4D-4A48-9BE2-8A911B02A435}" srcOrd="0" destOrd="0" presId="urn:microsoft.com/office/officeart/2008/layout/LinedList"/>
    <dgm:cxn modelId="{51706261-B13E-489C-8623-B3EC7A42D236}" srcId="{B18C4C6E-DECE-4ED4-B09A-BF7269FB192E}" destId="{E0A5111B-2D79-4BCE-9BAB-55E1D1EE4271}" srcOrd="1" destOrd="0" parTransId="{2269171F-6531-44A5-8B6A-97CA0A3E519F}" sibTransId="{0D2CC458-C38B-424C-9693-C472857D72FE}"/>
    <dgm:cxn modelId="{A9F162AE-1EEF-40E9-9D48-C79BC4F5206B}" srcId="{B18C4C6E-DECE-4ED4-B09A-BF7269FB192E}" destId="{5D1F5BA4-DFB5-4D9B-9DE9-1B1CCF215DB3}" srcOrd="0" destOrd="0" parTransId="{AB28C8FF-C7B8-4FB2-8855-5D2A09AC7520}" sibTransId="{A860CFE2-BA75-469F-A6D1-D2BA9DB9F5D9}"/>
    <dgm:cxn modelId="{DD28A5BC-B37D-471A-B346-A4BC5676C5F2}" srcId="{B18C4C6E-DECE-4ED4-B09A-BF7269FB192E}" destId="{D2B3582F-FFE5-4F6D-BE8F-B248F6DC129C}" srcOrd="2" destOrd="0" parTransId="{117DF71A-4401-4821-A90D-5D0F261EBB62}" sibTransId="{D1CA5DF8-963B-4F32-841B-DF346C097277}"/>
    <dgm:cxn modelId="{475915C2-8533-4461-9F29-3B1EFDD032AF}" type="presOf" srcId="{E0A5111B-2D79-4BCE-9BAB-55E1D1EE4271}" destId="{C6BEEE74-386F-42E9-96C4-6C4204DA3C64}" srcOrd="0" destOrd="0" presId="urn:microsoft.com/office/officeart/2008/layout/LinedList"/>
    <dgm:cxn modelId="{F7755AC3-412C-43D1-B1BF-53BA9CBE9AC8}" type="presOf" srcId="{D2B3582F-FFE5-4F6D-BE8F-B248F6DC129C}" destId="{D1886E57-D079-4A61-B5C0-A892308D86E2}" srcOrd="0" destOrd="0" presId="urn:microsoft.com/office/officeart/2008/layout/LinedList"/>
    <dgm:cxn modelId="{CBD0ACE3-92CC-47F8-AE5C-3CA687EE04F3}" type="presOf" srcId="{B18C4C6E-DECE-4ED4-B09A-BF7269FB192E}" destId="{3ADA9CA2-007D-46D2-9B5F-34A6BEE6384B}" srcOrd="0" destOrd="0" presId="urn:microsoft.com/office/officeart/2008/layout/LinedList"/>
    <dgm:cxn modelId="{1869306E-48BB-4217-BE64-657D7AF6695C}" type="presParOf" srcId="{3ADA9CA2-007D-46D2-9B5F-34A6BEE6384B}" destId="{713F57A8-7339-4413-926A-DA4054C81839}" srcOrd="0" destOrd="0" presId="urn:microsoft.com/office/officeart/2008/layout/LinedList"/>
    <dgm:cxn modelId="{1A9EBDAB-6E61-4794-A91A-A6D849A53B3A}" type="presParOf" srcId="{3ADA9CA2-007D-46D2-9B5F-34A6BEE6384B}" destId="{8F9E35ED-3285-4D0C-8370-400D70BAB91A}" srcOrd="1" destOrd="0" presId="urn:microsoft.com/office/officeart/2008/layout/LinedList"/>
    <dgm:cxn modelId="{1AE00711-8659-4A61-99EC-A97133DC7FC5}" type="presParOf" srcId="{8F9E35ED-3285-4D0C-8370-400D70BAB91A}" destId="{71DA0D67-0C4D-4A48-9BE2-8A911B02A435}" srcOrd="0" destOrd="0" presId="urn:microsoft.com/office/officeart/2008/layout/LinedList"/>
    <dgm:cxn modelId="{2E04D9EB-A0B4-4826-AD3A-06F4E95754B0}" type="presParOf" srcId="{8F9E35ED-3285-4D0C-8370-400D70BAB91A}" destId="{81DA016B-4E7C-446E-BD20-87D841456BFA}" srcOrd="1" destOrd="0" presId="urn:microsoft.com/office/officeart/2008/layout/LinedList"/>
    <dgm:cxn modelId="{7A872E49-4262-44A7-AF26-92488D8C2FA9}" type="presParOf" srcId="{3ADA9CA2-007D-46D2-9B5F-34A6BEE6384B}" destId="{6980C316-83A8-40DE-BC27-09FEB1A64177}" srcOrd="2" destOrd="0" presId="urn:microsoft.com/office/officeart/2008/layout/LinedList"/>
    <dgm:cxn modelId="{460E9BB2-D165-474A-A03B-404F351A6319}" type="presParOf" srcId="{3ADA9CA2-007D-46D2-9B5F-34A6BEE6384B}" destId="{92C055F4-9CA0-4DEF-9500-4BF49BB9CC15}" srcOrd="3" destOrd="0" presId="urn:microsoft.com/office/officeart/2008/layout/LinedList"/>
    <dgm:cxn modelId="{EE18ED16-419B-4FC0-A298-C38BF57F84E9}" type="presParOf" srcId="{92C055F4-9CA0-4DEF-9500-4BF49BB9CC15}" destId="{C6BEEE74-386F-42E9-96C4-6C4204DA3C64}" srcOrd="0" destOrd="0" presId="urn:microsoft.com/office/officeart/2008/layout/LinedList"/>
    <dgm:cxn modelId="{F35A0FD2-50F8-4E8D-94F3-99C2E9E05565}" type="presParOf" srcId="{92C055F4-9CA0-4DEF-9500-4BF49BB9CC15}" destId="{5DE9C63F-AF73-4798-AB07-0C382565683A}" srcOrd="1" destOrd="0" presId="urn:microsoft.com/office/officeart/2008/layout/LinedList"/>
    <dgm:cxn modelId="{FC1DC97C-8C0B-4D29-ADC0-851A3352B1DF}" type="presParOf" srcId="{3ADA9CA2-007D-46D2-9B5F-34A6BEE6384B}" destId="{70099ABE-1AD5-40DD-A490-59C475C6D65B}" srcOrd="4" destOrd="0" presId="urn:microsoft.com/office/officeart/2008/layout/LinedList"/>
    <dgm:cxn modelId="{56D2CC96-3F12-4FEE-878C-6B4AF3087BEA}" type="presParOf" srcId="{3ADA9CA2-007D-46D2-9B5F-34A6BEE6384B}" destId="{DB53B046-C45E-4132-BD7C-1DD4A28D4C38}" srcOrd="5" destOrd="0" presId="urn:microsoft.com/office/officeart/2008/layout/LinedList"/>
    <dgm:cxn modelId="{F0A383FE-B335-428A-8AB9-F31F05FE1FEC}" type="presParOf" srcId="{DB53B046-C45E-4132-BD7C-1DD4A28D4C38}" destId="{D1886E57-D079-4A61-B5C0-A892308D86E2}" srcOrd="0" destOrd="0" presId="urn:microsoft.com/office/officeart/2008/layout/LinedList"/>
    <dgm:cxn modelId="{6D475F3E-BA4B-42D6-B38A-AD5A9AC341C0}" type="presParOf" srcId="{DB53B046-C45E-4132-BD7C-1DD4A28D4C38}" destId="{62AD7706-EBD9-41D3-9F6C-B04B69450C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6E9273-FF1E-4225-BF00-F8A2199F290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435DBE-2606-459A-9B51-98D70DDE6389}">
      <dgm:prSet/>
      <dgm:spPr/>
      <dgm:t>
        <a:bodyPr/>
        <a:lstStyle/>
        <a:p>
          <a:r>
            <a:rPr lang="en-US"/>
            <a:t>Targeted advertising: Clustering can be used to determine which population segments are more susceptible to COVID-19. Healthcare organizations can raise awareness and promote habits that help stop the spread of the virus by focusing their communications and educational initiatives on these populations.</a:t>
          </a:r>
        </a:p>
      </dgm:t>
    </dgm:pt>
    <dgm:pt modelId="{7936D92C-E1A2-4DBF-B7C7-36AB61F43AEB}" type="parTrans" cxnId="{AC347439-461A-4829-AAF8-B1E4C7D0A8E5}">
      <dgm:prSet/>
      <dgm:spPr/>
      <dgm:t>
        <a:bodyPr/>
        <a:lstStyle/>
        <a:p>
          <a:endParaRPr lang="en-US"/>
        </a:p>
      </dgm:t>
    </dgm:pt>
    <dgm:pt modelId="{CA295F4E-4ED0-4B4C-9A8D-FF0DDAD21AA5}" type="sibTrans" cxnId="{AC347439-461A-4829-AAF8-B1E4C7D0A8E5}">
      <dgm:prSet/>
      <dgm:spPr/>
      <dgm:t>
        <a:bodyPr/>
        <a:lstStyle/>
        <a:p>
          <a:endParaRPr lang="en-US"/>
        </a:p>
      </dgm:t>
    </dgm:pt>
    <dgm:pt modelId="{A7E84242-BB0B-4183-9A2C-76FAE2CAEE72}">
      <dgm:prSet/>
      <dgm:spPr/>
      <dgm:t>
        <a:bodyPr/>
        <a:lstStyle/>
        <a:p>
          <a:r>
            <a:rPr lang="en-US"/>
            <a:t>Distribution of vaccines: Clustering can be used to pinpoint regions or populations that require vaccines the most. Healthcare organizations can make sure that vaccines are distributed effectively and fairly by giving priority to particular regions or populations.</a:t>
          </a:r>
        </a:p>
      </dgm:t>
    </dgm:pt>
    <dgm:pt modelId="{BEBDB7BA-D326-434A-8E49-1751B0AD90C8}" type="parTrans" cxnId="{B0EC24E1-5EE1-48DD-BF78-3752E0A22BE0}">
      <dgm:prSet/>
      <dgm:spPr/>
      <dgm:t>
        <a:bodyPr/>
        <a:lstStyle/>
        <a:p>
          <a:endParaRPr lang="en-US"/>
        </a:p>
      </dgm:t>
    </dgm:pt>
    <dgm:pt modelId="{B9C76E6B-B299-4081-B650-DC9A340A3F97}" type="sibTrans" cxnId="{B0EC24E1-5EE1-48DD-BF78-3752E0A22BE0}">
      <dgm:prSet/>
      <dgm:spPr/>
      <dgm:t>
        <a:bodyPr/>
        <a:lstStyle/>
        <a:p>
          <a:endParaRPr lang="en-US"/>
        </a:p>
      </dgm:t>
    </dgm:pt>
    <dgm:pt modelId="{2CE1C8DE-D1B6-4787-A5C9-8652179FE51C}">
      <dgm:prSet/>
      <dgm:spPr/>
      <dgm:t>
        <a:bodyPr/>
        <a:lstStyle/>
        <a:p>
          <a:r>
            <a:rPr lang="en-US"/>
            <a:t>In general, COVID-19 data clustering can assist in decision-making and enhance the efficacy of life-care procedures connected to the management and prevention of the virus's transmission.</a:t>
          </a:r>
        </a:p>
      </dgm:t>
    </dgm:pt>
    <dgm:pt modelId="{FE17429E-118B-4C2B-90C7-2C910F336BB3}" type="parTrans" cxnId="{E7C0CE06-FEAA-46B8-9039-A8AFCBF9DE7D}">
      <dgm:prSet/>
      <dgm:spPr/>
      <dgm:t>
        <a:bodyPr/>
        <a:lstStyle/>
        <a:p>
          <a:endParaRPr lang="en-US"/>
        </a:p>
      </dgm:t>
    </dgm:pt>
    <dgm:pt modelId="{3290B02D-0058-4D59-8129-AE57B94EF2A1}" type="sibTrans" cxnId="{E7C0CE06-FEAA-46B8-9039-A8AFCBF9DE7D}">
      <dgm:prSet/>
      <dgm:spPr/>
      <dgm:t>
        <a:bodyPr/>
        <a:lstStyle/>
        <a:p>
          <a:endParaRPr lang="en-US"/>
        </a:p>
      </dgm:t>
    </dgm:pt>
    <dgm:pt modelId="{D877FB38-6A29-46C8-8FC6-56D7F07E3EC7}" type="pres">
      <dgm:prSet presAssocID="{226E9273-FF1E-4225-BF00-F8A2199F2909}" presName="root" presStyleCnt="0">
        <dgm:presLayoutVars>
          <dgm:dir/>
          <dgm:resizeHandles val="exact"/>
        </dgm:presLayoutVars>
      </dgm:prSet>
      <dgm:spPr/>
    </dgm:pt>
    <dgm:pt modelId="{88F1C3F5-2796-415F-AE76-923E581806F2}" type="pres">
      <dgm:prSet presAssocID="{D7435DBE-2606-459A-9B51-98D70DDE6389}" presName="compNode" presStyleCnt="0"/>
      <dgm:spPr/>
    </dgm:pt>
    <dgm:pt modelId="{4540B800-31B6-4228-960E-6723C44C893F}" type="pres">
      <dgm:prSet presAssocID="{D7435DBE-2606-459A-9B51-98D70DDE6389}" presName="bgRect" presStyleLbl="bgShp" presStyleIdx="0" presStyleCnt="3"/>
      <dgm:spPr/>
    </dgm:pt>
    <dgm:pt modelId="{C4136EB8-A2AE-4427-9434-69E24F97F09E}" type="pres">
      <dgm:prSet presAssocID="{D7435DBE-2606-459A-9B51-98D70DDE63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3CA87669-14BF-4A94-8AAA-C4591017C8BF}" type="pres">
      <dgm:prSet presAssocID="{D7435DBE-2606-459A-9B51-98D70DDE6389}" presName="spaceRect" presStyleCnt="0"/>
      <dgm:spPr/>
    </dgm:pt>
    <dgm:pt modelId="{7FF79715-6FBD-4015-B05B-BFB8CE92F8D1}" type="pres">
      <dgm:prSet presAssocID="{D7435DBE-2606-459A-9B51-98D70DDE6389}" presName="parTx" presStyleLbl="revTx" presStyleIdx="0" presStyleCnt="3">
        <dgm:presLayoutVars>
          <dgm:chMax val="0"/>
          <dgm:chPref val="0"/>
        </dgm:presLayoutVars>
      </dgm:prSet>
      <dgm:spPr/>
    </dgm:pt>
    <dgm:pt modelId="{5E6CA710-FE38-43B5-ACD7-2424EF436143}" type="pres">
      <dgm:prSet presAssocID="{CA295F4E-4ED0-4B4C-9A8D-FF0DDAD21AA5}" presName="sibTrans" presStyleCnt="0"/>
      <dgm:spPr/>
    </dgm:pt>
    <dgm:pt modelId="{5EF6726D-8EC8-4566-8A97-3BEBBAE86BDE}" type="pres">
      <dgm:prSet presAssocID="{A7E84242-BB0B-4183-9A2C-76FAE2CAEE72}" presName="compNode" presStyleCnt="0"/>
      <dgm:spPr/>
    </dgm:pt>
    <dgm:pt modelId="{B80E2967-B5D8-49BF-A88E-E79A3FC4F723}" type="pres">
      <dgm:prSet presAssocID="{A7E84242-BB0B-4183-9A2C-76FAE2CAEE72}" presName="bgRect" presStyleLbl="bgShp" presStyleIdx="1" presStyleCnt="3"/>
      <dgm:spPr/>
    </dgm:pt>
    <dgm:pt modelId="{E0B8F95A-D956-44FD-8EF6-0EBB70C179FA}" type="pres">
      <dgm:prSet presAssocID="{A7E84242-BB0B-4183-9A2C-76FAE2CAEE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9969946B-CC1D-4957-8216-651F983932E2}" type="pres">
      <dgm:prSet presAssocID="{A7E84242-BB0B-4183-9A2C-76FAE2CAEE72}" presName="spaceRect" presStyleCnt="0"/>
      <dgm:spPr/>
    </dgm:pt>
    <dgm:pt modelId="{48767EB7-2156-4671-8849-79D70F748A56}" type="pres">
      <dgm:prSet presAssocID="{A7E84242-BB0B-4183-9A2C-76FAE2CAEE72}" presName="parTx" presStyleLbl="revTx" presStyleIdx="1" presStyleCnt="3">
        <dgm:presLayoutVars>
          <dgm:chMax val="0"/>
          <dgm:chPref val="0"/>
        </dgm:presLayoutVars>
      </dgm:prSet>
      <dgm:spPr/>
    </dgm:pt>
    <dgm:pt modelId="{128A044D-4558-4CEB-AC1E-22C4C9396F77}" type="pres">
      <dgm:prSet presAssocID="{B9C76E6B-B299-4081-B650-DC9A340A3F97}" presName="sibTrans" presStyleCnt="0"/>
      <dgm:spPr/>
    </dgm:pt>
    <dgm:pt modelId="{FD1F6B6E-3278-43B7-80B7-3A17C3CB16FF}" type="pres">
      <dgm:prSet presAssocID="{2CE1C8DE-D1B6-4787-A5C9-8652179FE51C}" presName="compNode" presStyleCnt="0"/>
      <dgm:spPr/>
    </dgm:pt>
    <dgm:pt modelId="{2A103CE5-40A4-4D67-8B45-8F1A7B59E746}" type="pres">
      <dgm:prSet presAssocID="{2CE1C8DE-D1B6-4787-A5C9-8652179FE51C}" presName="bgRect" presStyleLbl="bgShp" presStyleIdx="2" presStyleCnt="3"/>
      <dgm:spPr/>
    </dgm:pt>
    <dgm:pt modelId="{A6369B04-F7CD-4733-8A47-A60CCDB57B4E}" type="pres">
      <dgm:prSet presAssocID="{2CE1C8DE-D1B6-4787-A5C9-8652179FE5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F08EB27F-C285-4A31-9E7A-FEFDF785E84C}" type="pres">
      <dgm:prSet presAssocID="{2CE1C8DE-D1B6-4787-A5C9-8652179FE51C}" presName="spaceRect" presStyleCnt="0"/>
      <dgm:spPr/>
    </dgm:pt>
    <dgm:pt modelId="{7D169835-542F-48A7-A867-3C3DDF269035}" type="pres">
      <dgm:prSet presAssocID="{2CE1C8DE-D1B6-4787-A5C9-8652179FE51C}" presName="parTx" presStyleLbl="revTx" presStyleIdx="2" presStyleCnt="3">
        <dgm:presLayoutVars>
          <dgm:chMax val="0"/>
          <dgm:chPref val="0"/>
        </dgm:presLayoutVars>
      </dgm:prSet>
      <dgm:spPr/>
    </dgm:pt>
  </dgm:ptLst>
  <dgm:cxnLst>
    <dgm:cxn modelId="{E7C0CE06-FEAA-46B8-9039-A8AFCBF9DE7D}" srcId="{226E9273-FF1E-4225-BF00-F8A2199F2909}" destId="{2CE1C8DE-D1B6-4787-A5C9-8652179FE51C}" srcOrd="2" destOrd="0" parTransId="{FE17429E-118B-4C2B-90C7-2C910F336BB3}" sibTransId="{3290B02D-0058-4D59-8129-AE57B94EF2A1}"/>
    <dgm:cxn modelId="{AC347439-461A-4829-AAF8-B1E4C7D0A8E5}" srcId="{226E9273-FF1E-4225-BF00-F8A2199F2909}" destId="{D7435DBE-2606-459A-9B51-98D70DDE6389}" srcOrd="0" destOrd="0" parTransId="{7936D92C-E1A2-4DBF-B7C7-36AB61F43AEB}" sibTransId="{CA295F4E-4ED0-4B4C-9A8D-FF0DDAD21AA5}"/>
    <dgm:cxn modelId="{24DB3146-7020-43BC-A0BA-AAE7536E13E5}" type="presOf" srcId="{D7435DBE-2606-459A-9B51-98D70DDE6389}" destId="{7FF79715-6FBD-4015-B05B-BFB8CE92F8D1}" srcOrd="0" destOrd="0" presId="urn:microsoft.com/office/officeart/2018/2/layout/IconVerticalSolidList"/>
    <dgm:cxn modelId="{43E1BC6A-75CB-48EE-861B-DA488EA8EE59}" type="presOf" srcId="{226E9273-FF1E-4225-BF00-F8A2199F2909}" destId="{D877FB38-6A29-46C8-8FC6-56D7F07E3EC7}" srcOrd="0" destOrd="0" presId="urn:microsoft.com/office/officeart/2018/2/layout/IconVerticalSolidList"/>
    <dgm:cxn modelId="{B0EC24E1-5EE1-48DD-BF78-3752E0A22BE0}" srcId="{226E9273-FF1E-4225-BF00-F8A2199F2909}" destId="{A7E84242-BB0B-4183-9A2C-76FAE2CAEE72}" srcOrd="1" destOrd="0" parTransId="{BEBDB7BA-D326-434A-8E49-1751B0AD90C8}" sibTransId="{B9C76E6B-B299-4081-B650-DC9A340A3F97}"/>
    <dgm:cxn modelId="{5155DBF2-0EDC-437B-A821-665A4B61B5CC}" type="presOf" srcId="{A7E84242-BB0B-4183-9A2C-76FAE2CAEE72}" destId="{48767EB7-2156-4671-8849-79D70F748A56}" srcOrd="0" destOrd="0" presId="urn:microsoft.com/office/officeart/2018/2/layout/IconVerticalSolidList"/>
    <dgm:cxn modelId="{1BC454FB-DD78-4BBA-A9E2-151BEECD3BDC}" type="presOf" srcId="{2CE1C8DE-D1B6-4787-A5C9-8652179FE51C}" destId="{7D169835-542F-48A7-A867-3C3DDF269035}" srcOrd="0" destOrd="0" presId="urn:microsoft.com/office/officeart/2018/2/layout/IconVerticalSolidList"/>
    <dgm:cxn modelId="{D805EDE4-25C5-4840-83F8-D4F6202CD253}" type="presParOf" srcId="{D877FB38-6A29-46C8-8FC6-56D7F07E3EC7}" destId="{88F1C3F5-2796-415F-AE76-923E581806F2}" srcOrd="0" destOrd="0" presId="urn:microsoft.com/office/officeart/2018/2/layout/IconVerticalSolidList"/>
    <dgm:cxn modelId="{41360BC6-B43C-4820-B276-9E514B043FB4}" type="presParOf" srcId="{88F1C3F5-2796-415F-AE76-923E581806F2}" destId="{4540B800-31B6-4228-960E-6723C44C893F}" srcOrd="0" destOrd="0" presId="urn:microsoft.com/office/officeart/2018/2/layout/IconVerticalSolidList"/>
    <dgm:cxn modelId="{BE7C3906-4747-49BF-90FF-F3258612E0E5}" type="presParOf" srcId="{88F1C3F5-2796-415F-AE76-923E581806F2}" destId="{C4136EB8-A2AE-4427-9434-69E24F97F09E}" srcOrd="1" destOrd="0" presId="urn:microsoft.com/office/officeart/2018/2/layout/IconVerticalSolidList"/>
    <dgm:cxn modelId="{69C4E114-8CF8-4C64-83DA-3A5B7D89AD49}" type="presParOf" srcId="{88F1C3F5-2796-415F-AE76-923E581806F2}" destId="{3CA87669-14BF-4A94-8AAA-C4591017C8BF}" srcOrd="2" destOrd="0" presId="urn:microsoft.com/office/officeart/2018/2/layout/IconVerticalSolidList"/>
    <dgm:cxn modelId="{0500EA0E-6711-4405-A981-3AEE2B30FC17}" type="presParOf" srcId="{88F1C3F5-2796-415F-AE76-923E581806F2}" destId="{7FF79715-6FBD-4015-B05B-BFB8CE92F8D1}" srcOrd="3" destOrd="0" presId="urn:microsoft.com/office/officeart/2018/2/layout/IconVerticalSolidList"/>
    <dgm:cxn modelId="{FCBF8A42-FD8C-421D-903E-F872EFABED0F}" type="presParOf" srcId="{D877FB38-6A29-46C8-8FC6-56D7F07E3EC7}" destId="{5E6CA710-FE38-43B5-ACD7-2424EF436143}" srcOrd="1" destOrd="0" presId="urn:microsoft.com/office/officeart/2018/2/layout/IconVerticalSolidList"/>
    <dgm:cxn modelId="{66A2DF10-60DB-4549-BCCE-8081B7772D8B}" type="presParOf" srcId="{D877FB38-6A29-46C8-8FC6-56D7F07E3EC7}" destId="{5EF6726D-8EC8-4566-8A97-3BEBBAE86BDE}" srcOrd="2" destOrd="0" presId="urn:microsoft.com/office/officeart/2018/2/layout/IconVerticalSolidList"/>
    <dgm:cxn modelId="{4EC9EFBE-C928-4E26-B70F-3A6EB55C14CC}" type="presParOf" srcId="{5EF6726D-8EC8-4566-8A97-3BEBBAE86BDE}" destId="{B80E2967-B5D8-49BF-A88E-E79A3FC4F723}" srcOrd="0" destOrd="0" presId="urn:microsoft.com/office/officeart/2018/2/layout/IconVerticalSolidList"/>
    <dgm:cxn modelId="{5E6B8425-9D20-4149-8BE4-5501F19FAAB1}" type="presParOf" srcId="{5EF6726D-8EC8-4566-8A97-3BEBBAE86BDE}" destId="{E0B8F95A-D956-44FD-8EF6-0EBB70C179FA}" srcOrd="1" destOrd="0" presId="urn:microsoft.com/office/officeart/2018/2/layout/IconVerticalSolidList"/>
    <dgm:cxn modelId="{44B6E2C8-070D-4FB2-BAA1-278B99A319EB}" type="presParOf" srcId="{5EF6726D-8EC8-4566-8A97-3BEBBAE86BDE}" destId="{9969946B-CC1D-4957-8216-651F983932E2}" srcOrd="2" destOrd="0" presId="urn:microsoft.com/office/officeart/2018/2/layout/IconVerticalSolidList"/>
    <dgm:cxn modelId="{6A09E598-D4E8-452F-A443-D9E25074FD38}" type="presParOf" srcId="{5EF6726D-8EC8-4566-8A97-3BEBBAE86BDE}" destId="{48767EB7-2156-4671-8849-79D70F748A56}" srcOrd="3" destOrd="0" presId="urn:microsoft.com/office/officeart/2018/2/layout/IconVerticalSolidList"/>
    <dgm:cxn modelId="{10042101-BA3C-4CDC-897E-25FAB532187F}" type="presParOf" srcId="{D877FB38-6A29-46C8-8FC6-56D7F07E3EC7}" destId="{128A044D-4558-4CEB-AC1E-22C4C9396F77}" srcOrd="3" destOrd="0" presId="urn:microsoft.com/office/officeart/2018/2/layout/IconVerticalSolidList"/>
    <dgm:cxn modelId="{84847895-40B6-454F-814B-45445600B1AE}" type="presParOf" srcId="{D877FB38-6A29-46C8-8FC6-56D7F07E3EC7}" destId="{FD1F6B6E-3278-43B7-80B7-3A17C3CB16FF}" srcOrd="4" destOrd="0" presId="urn:microsoft.com/office/officeart/2018/2/layout/IconVerticalSolidList"/>
    <dgm:cxn modelId="{210C6C9B-B9CB-4129-A5D2-D376E399E98B}" type="presParOf" srcId="{FD1F6B6E-3278-43B7-80B7-3A17C3CB16FF}" destId="{2A103CE5-40A4-4D67-8B45-8F1A7B59E746}" srcOrd="0" destOrd="0" presId="urn:microsoft.com/office/officeart/2018/2/layout/IconVerticalSolidList"/>
    <dgm:cxn modelId="{B39CF915-76CC-41C5-B70A-1EE41D373487}" type="presParOf" srcId="{FD1F6B6E-3278-43B7-80B7-3A17C3CB16FF}" destId="{A6369B04-F7CD-4733-8A47-A60CCDB57B4E}" srcOrd="1" destOrd="0" presId="urn:microsoft.com/office/officeart/2018/2/layout/IconVerticalSolidList"/>
    <dgm:cxn modelId="{1DDD8779-9FFE-4095-91AF-BC90846B5CCA}" type="presParOf" srcId="{FD1F6B6E-3278-43B7-80B7-3A17C3CB16FF}" destId="{F08EB27F-C285-4A31-9E7A-FEFDF785E84C}" srcOrd="2" destOrd="0" presId="urn:microsoft.com/office/officeart/2018/2/layout/IconVerticalSolidList"/>
    <dgm:cxn modelId="{3E61ABA0-59EA-4CA9-B767-21203B2E9499}" type="presParOf" srcId="{FD1F6B6E-3278-43B7-80B7-3A17C3CB16FF}" destId="{7D169835-542F-48A7-A867-3C3DDF2690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37153-31B7-455E-A491-724E638D8745}">
      <dsp:nvSpPr>
        <dsp:cNvPr id="0" name=""/>
        <dsp:cNvSpPr/>
      </dsp:nvSpPr>
      <dsp:spPr>
        <a:xfrm>
          <a:off x="186802" y="931797"/>
          <a:ext cx="1322736" cy="13227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F750C-8150-4DF8-9ACE-CD81978869AC}">
      <dsp:nvSpPr>
        <dsp:cNvPr id="0" name=""/>
        <dsp:cNvSpPr/>
      </dsp:nvSpPr>
      <dsp:spPr>
        <a:xfrm>
          <a:off x="464577" y="1209571"/>
          <a:ext cx="767187" cy="76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DB8CFCC-EDAC-49CB-A34B-7B5483FBCB8E}">
      <dsp:nvSpPr>
        <dsp:cNvPr id="0" name=""/>
        <dsp:cNvSpPr/>
      </dsp:nvSpPr>
      <dsp:spPr>
        <a:xfrm>
          <a:off x="1792983" y="931797"/>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The severe acute respiratory syndrome coronavirus 2 (SARS-CoV-2) is the culprit behind COVID-19, a contagious respiratory disease. The global pandemic was caused by it when it was first discovered in Wuhan, China, in December 2019. Millions of fatalities globally and severe economic and social upheaval have been brought on by COVID-19, which has had a huge influence on public health. In addition to ongoing research on therapies, COVID-19 vaccines have been created to help prevent the illness.</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1792983" y="931797"/>
        <a:ext cx="3117879" cy="1322736"/>
      </dsp:txXfrm>
    </dsp:sp>
    <dsp:sp modelId="{446718F0-812E-4E7E-834A-55D9A7A80FB9}">
      <dsp:nvSpPr>
        <dsp:cNvPr id="0" name=""/>
        <dsp:cNvSpPr/>
      </dsp:nvSpPr>
      <dsp:spPr>
        <a:xfrm>
          <a:off x="5454129" y="931797"/>
          <a:ext cx="1322736" cy="1322736"/>
        </a:xfrm>
        <a:prstGeom prst="ellipse">
          <a:avLst/>
        </a:prstGeom>
        <a:solidFill>
          <a:schemeClr val="accent2">
            <a:hueOff val="-55218"/>
            <a:satOff val="-18112"/>
            <a:lumOff val="-6601"/>
            <a:alphaOff val="0"/>
          </a:schemeClr>
        </a:solidFill>
        <a:ln>
          <a:noFill/>
        </a:ln>
        <a:effectLst/>
      </dsp:spPr>
      <dsp:style>
        <a:lnRef idx="0">
          <a:scrgbClr r="0" g="0" b="0"/>
        </a:lnRef>
        <a:fillRef idx="1">
          <a:scrgbClr r="0" g="0" b="0"/>
        </a:fillRef>
        <a:effectRef idx="0">
          <a:scrgbClr r="0" g="0" b="0"/>
        </a:effectRef>
        <a:fontRef idx="minor"/>
      </dsp:style>
    </dsp:sp>
    <dsp:sp modelId="{A9058ED4-005A-4468-ADA9-40733D976DEC}">
      <dsp:nvSpPr>
        <dsp:cNvPr id="0" name=""/>
        <dsp:cNvSpPr/>
      </dsp:nvSpPr>
      <dsp:spPr>
        <a:xfrm>
          <a:off x="5731904" y="1209571"/>
          <a:ext cx="767187" cy="76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517902-2541-4A98-9B76-A8435C0A0CE8}">
      <dsp:nvSpPr>
        <dsp:cNvPr id="0" name=""/>
        <dsp:cNvSpPr/>
      </dsp:nvSpPr>
      <dsp:spPr>
        <a:xfrm>
          <a:off x="7060310" y="931797"/>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Diagnostic laboratory testing for COVID-19 is a vital tool for locating those who have been exposed to the virus. The COVID-19 pandemic has made healthcare analytics even more crucial for controlling infectious illnesses. Healthcare experts may watch the virus's transmission, spot trends, and decide on appropriate public health actions by evaluating testing data.</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7060310" y="931797"/>
        <a:ext cx="3117879" cy="1322736"/>
      </dsp:txXfrm>
    </dsp:sp>
    <dsp:sp modelId="{F142349D-E640-47ED-B646-95C55E6E3CE4}">
      <dsp:nvSpPr>
        <dsp:cNvPr id="0" name=""/>
        <dsp:cNvSpPr/>
      </dsp:nvSpPr>
      <dsp:spPr>
        <a:xfrm>
          <a:off x="186802" y="3178078"/>
          <a:ext cx="1322736" cy="1322736"/>
        </a:xfrm>
        <a:prstGeom prst="ellipse">
          <a:avLst/>
        </a:prstGeom>
        <a:solidFill>
          <a:schemeClr val="accent2">
            <a:hueOff val="-110436"/>
            <a:satOff val="-36223"/>
            <a:lumOff val="-13202"/>
            <a:alphaOff val="0"/>
          </a:schemeClr>
        </a:solidFill>
        <a:ln>
          <a:noFill/>
        </a:ln>
        <a:effectLst/>
      </dsp:spPr>
      <dsp:style>
        <a:lnRef idx="0">
          <a:scrgbClr r="0" g="0" b="0"/>
        </a:lnRef>
        <a:fillRef idx="1">
          <a:scrgbClr r="0" g="0" b="0"/>
        </a:fillRef>
        <a:effectRef idx="0">
          <a:scrgbClr r="0" g="0" b="0"/>
        </a:effectRef>
        <a:fontRef idx="minor"/>
      </dsp:style>
    </dsp:sp>
    <dsp:sp modelId="{24D6AA36-6466-4607-8932-8128204267A4}">
      <dsp:nvSpPr>
        <dsp:cNvPr id="0" name=""/>
        <dsp:cNvSpPr/>
      </dsp:nvSpPr>
      <dsp:spPr>
        <a:xfrm>
          <a:off x="464577" y="3455852"/>
          <a:ext cx="767187" cy="76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A36F190-6E4F-4DF2-8B98-08CDAD7E0FCA}">
      <dsp:nvSpPr>
        <dsp:cNvPr id="0" name=""/>
        <dsp:cNvSpPr/>
      </dsp:nvSpPr>
      <dsp:spPr>
        <a:xfrm>
          <a:off x="1792983" y="3178078"/>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The results of the testing may be used to pinpoint outbreaks, hotspots, and clusters of infections, enabling focused measures to stop the virus from spreading.</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1792983" y="3178078"/>
        <a:ext cx="3117879" cy="1322736"/>
      </dsp:txXfrm>
    </dsp:sp>
    <dsp:sp modelId="{346A4C19-AA2B-4E0C-BBA1-EA07F14CB3C6}">
      <dsp:nvSpPr>
        <dsp:cNvPr id="0" name=""/>
        <dsp:cNvSpPr/>
      </dsp:nvSpPr>
      <dsp:spPr>
        <a:xfrm>
          <a:off x="5454129" y="3178078"/>
          <a:ext cx="1322736" cy="1322736"/>
        </a:xfrm>
        <a:prstGeom prst="ellipse">
          <a:avLst/>
        </a:prstGeom>
        <a:solidFill>
          <a:schemeClr val="accent2">
            <a:hueOff val="-165654"/>
            <a:satOff val="-54335"/>
            <a:lumOff val="-19803"/>
            <a:alphaOff val="0"/>
          </a:schemeClr>
        </a:solidFill>
        <a:ln>
          <a:noFill/>
        </a:ln>
        <a:effectLst/>
      </dsp:spPr>
      <dsp:style>
        <a:lnRef idx="0">
          <a:scrgbClr r="0" g="0" b="0"/>
        </a:lnRef>
        <a:fillRef idx="1">
          <a:scrgbClr r="0" g="0" b="0"/>
        </a:fillRef>
        <a:effectRef idx="0">
          <a:scrgbClr r="0" g="0" b="0"/>
        </a:effectRef>
        <a:fontRef idx="minor"/>
      </dsp:style>
    </dsp:sp>
    <dsp:sp modelId="{FBDC9DF8-F6F0-4586-A734-FD572F949B27}">
      <dsp:nvSpPr>
        <dsp:cNvPr id="0" name=""/>
        <dsp:cNvSpPr/>
      </dsp:nvSpPr>
      <dsp:spPr>
        <a:xfrm>
          <a:off x="5731904" y="3455852"/>
          <a:ext cx="767187" cy="7671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86C7435-708E-4B0A-B330-E4DA27C929EC}">
      <dsp:nvSpPr>
        <dsp:cNvPr id="0" name=""/>
        <dsp:cNvSpPr/>
      </dsp:nvSpPr>
      <dsp:spPr>
        <a:xfrm>
          <a:off x="7060310" y="3178078"/>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It can also help optimize testing strategies by identifying areas with the greatest need for testing and predicting the number of tests that will be required in the future.</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7060310" y="3178078"/>
        <a:ext cx="3117879" cy="1322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407DD-A762-4C41-B812-E85B3DDA6B94}">
      <dsp:nvSpPr>
        <dsp:cNvPr id="0" name=""/>
        <dsp:cNvSpPr/>
      </dsp:nvSpPr>
      <dsp:spPr>
        <a:xfrm>
          <a:off x="0" y="150608"/>
          <a:ext cx="7012287" cy="64846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The COVID-19 epidemic is being fought in several ways using AI and ML. </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31655" y="182263"/>
        <a:ext cx="6948977" cy="585153"/>
      </dsp:txXfrm>
    </dsp:sp>
    <dsp:sp modelId="{822E390A-53F1-48A0-BB31-C8D8A2DD526B}">
      <dsp:nvSpPr>
        <dsp:cNvPr id="0" name=""/>
        <dsp:cNvSpPr/>
      </dsp:nvSpPr>
      <dsp:spPr>
        <a:xfrm>
          <a:off x="0" y="799071"/>
          <a:ext cx="7012287" cy="471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0"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Diagnoses and early detection</a:t>
          </a:r>
          <a:r>
            <a:rPr lang="en-US" sz="1400" kern="1200" baseline="0">
              <a:latin typeface="Calibri" panose="020F0502020204030204" pitchFamily="34" charset="0"/>
              <a:ea typeface="Calibri" panose="020F0502020204030204" pitchFamily="34" charset="0"/>
              <a:cs typeface="Calibri" panose="020F0502020204030204" pitchFamily="34" charset="0"/>
            </a:rPr>
            <a:t>: By looking for certain patterns in CT and X-ray scans that point to the presence of the virus, AI systems can assist in the early diagnosis of COVID-19. Infected people can be swiftly isolated and treated because of this.</a:t>
          </a: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Contact tracing: </a:t>
          </a:r>
          <a:r>
            <a:rPr lang="en-US" sz="1400" kern="1200" baseline="0">
              <a:latin typeface="Calibri" panose="020F0502020204030204" pitchFamily="34" charset="0"/>
              <a:ea typeface="Calibri" panose="020F0502020204030204" pitchFamily="34" charset="0"/>
              <a:cs typeface="Calibri" panose="020F0502020204030204" pitchFamily="34" charset="0"/>
            </a:rPr>
            <a:t>By examining data from contact tracing apps and other sources, ML systems can be used to track the spread of COVID-19. Public health experts can use this information to find hotspots and take action to limit the illness. </a:t>
          </a: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dirty="0">
              <a:latin typeface="Calibri" panose="020F0502020204030204" pitchFamily="34" charset="0"/>
              <a:ea typeface="Calibri" panose="020F0502020204030204" pitchFamily="34" charset="0"/>
              <a:cs typeface="Calibri" panose="020F0502020204030204" pitchFamily="34" charset="0"/>
            </a:rPr>
            <a:t>Medication discovery &amp; development: </a:t>
          </a:r>
          <a:r>
            <a:rPr lang="en-US" sz="1400" kern="1200" baseline="0" dirty="0">
              <a:latin typeface="Calibri" panose="020F0502020204030204" pitchFamily="34" charset="0"/>
              <a:ea typeface="Calibri" panose="020F0502020204030204" pitchFamily="34" charset="0"/>
              <a:cs typeface="Calibri" panose="020F0502020204030204" pitchFamily="34" charset="0"/>
            </a:rPr>
            <a:t>By analyzing a great amount of data from a variety of sources, such as medical publications and clinical trials, AI algorithms can assist researchers in finding viable medication candidates for COVID-19.</a:t>
          </a:r>
          <a:endParaRPr lang="en-US" sz="14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Vaccine development: </a:t>
          </a:r>
          <a:r>
            <a:rPr lang="en-US" sz="1400" kern="1200" baseline="0">
              <a:latin typeface="Calibri" panose="020F0502020204030204" pitchFamily="34" charset="0"/>
              <a:ea typeface="Calibri" panose="020F0502020204030204" pitchFamily="34" charset="0"/>
              <a:cs typeface="Calibri" panose="020F0502020204030204" pitchFamily="34" charset="0"/>
            </a:rPr>
            <a:t>By examining data from prior outbreaks and clinical trials, AI systems can assist researchers in identifying viable vaccine candidates. The formulations and dosages of vaccines may also be improved with their aid.</a:t>
          </a: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Hospitals and healthcare systems </a:t>
          </a:r>
          <a:r>
            <a:rPr lang="en-US" sz="1400" kern="1200" baseline="0">
              <a:latin typeface="Calibri" panose="020F0502020204030204" pitchFamily="34" charset="0"/>
              <a:ea typeface="Calibri" panose="020F0502020204030204" pitchFamily="34" charset="0"/>
              <a:cs typeface="Calibri" panose="020F0502020204030204" pitchFamily="34" charset="0"/>
            </a:rPr>
            <a:t>can use ML algorithms to improve resource allocation during the pandemic by identifying which patients need to be admitted and forecasting the availability of critical supplies.</a:t>
          </a:r>
          <a:endParaRPr lang="en-US" sz="1400" kern="1200">
            <a:latin typeface="Calibri" panose="020F0502020204030204" pitchFamily="34" charset="0"/>
            <a:ea typeface="Calibri" panose="020F0502020204030204" pitchFamily="34" charset="0"/>
            <a:cs typeface="Calibri" panose="020F0502020204030204" pitchFamily="34" charset="0"/>
          </a:endParaRPr>
        </a:p>
      </dsp:txBody>
      <dsp:txXfrm>
        <a:off x="0" y="799071"/>
        <a:ext cx="7012287" cy="4719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BE23A-0278-40D9-A2C5-CDBF417526F9}">
      <dsp:nvSpPr>
        <dsp:cNvPr id="0" name=""/>
        <dsp:cNvSpPr/>
      </dsp:nvSpPr>
      <dsp:spPr>
        <a:xfrm>
          <a:off x="8153" y="278374"/>
          <a:ext cx="3226936" cy="968081"/>
        </a:xfrm>
        <a:prstGeom prst="chevron">
          <a:avLst>
            <a:gd name="adj" fmla="val 30000"/>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b="1" kern="1200" dirty="0"/>
            <a:t>Analyze</a:t>
          </a:r>
        </a:p>
      </dsp:txBody>
      <dsp:txXfrm>
        <a:off x="298577" y="278374"/>
        <a:ext cx="2646088" cy="968081"/>
      </dsp:txXfrm>
    </dsp:sp>
    <dsp:sp modelId="{F50E1F14-F255-4483-A87A-8E4DA1702E18}">
      <dsp:nvSpPr>
        <dsp:cNvPr id="0" name=""/>
        <dsp:cNvSpPr/>
      </dsp:nvSpPr>
      <dsp:spPr>
        <a:xfrm>
          <a:off x="0" y="1276357"/>
          <a:ext cx="2936512" cy="205657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Analyze the data and track the spread of the virus over time and identify states that may be particularly affected</a:t>
          </a:r>
          <a:r>
            <a:rPr lang="en-US" sz="1800" kern="1200" dirty="0"/>
            <a:t>.</a:t>
          </a:r>
        </a:p>
      </dsp:txBody>
      <dsp:txXfrm>
        <a:off x="0" y="1276357"/>
        <a:ext cx="2936512" cy="2056570"/>
      </dsp:txXfrm>
    </dsp:sp>
    <dsp:sp modelId="{319284B2-26D7-4638-857A-49B4E19E6FC0}">
      <dsp:nvSpPr>
        <dsp:cNvPr id="0" name=""/>
        <dsp:cNvSpPr/>
      </dsp:nvSpPr>
      <dsp:spPr>
        <a:xfrm>
          <a:off x="3187131" y="278374"/>
          <a:ext cx="3226936" cy="968081"/>
        </a:xfrm>
        <a:prstGeom prst="chevron">
          <a:avLst>
            <a:gd name="adj" fmla="val 30000"/>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b="1" kern="1200" dirty="0"/>
            <a:t>Identify</a:t>
          </a:r>
        </a:p>
      </dsp:txBody>
      <dsp:txXfrm>
        <a:off x="3477555" y="278374"/>
        <a:ext cx="2646088" cy="968081"/>
      </dsp:txXfrm>
    </dsp:sp>
    <dsp:sp modelId="{187B44FE-85D1-4DCA-B047-CC4DBBD457A7}">
      <dsp:nvSpPr>
        <dsp:cNvPr id="0" name=""/>
        <dsp:cNvSpPr/>
      </dsp:nvSpPr>
      <dsp:spPr>
        <a:xfrm>
          <a:off x="3187131" y="1246455"/>
          <a:ext cx="2936512" cy="205657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Identify patterns and trends in the test results and the impact of the virus on the population.</a:t>
          </a:r>
        </a:p>
      </dsp:txBody>
      <dsp:txXfrm>
        <a:off x="3187131" y="1246455"/>
        <a:ext cx="2936512" cy="2056570"/>
      </dsp:txXfrm>
    </dsp:sp>
    <dsp:sp modelId="{05807A48-7108-417D-A9ED-641D94698F11}">
      <dsp:nvSpPr>
        <dsp:cNvPr id="0" name=""/>
        <dsp:cNvSpPr/>
      </dsp:nvSpPr>
      <dsp:spPr>
        <a:xfrm>
          <a:off x="6366109" y="278374"/>
          <a:ext cx="3226936" cy="968081"/>
        </a:xfrm>
        <a:prstGeom prst="chevron">
          <a:avLst>
            <a:gd name="adj" fmla="val 30000"/>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b="1" kern="1200" dirty="0"/>
            <a:t>Compare</a:t>
          </a:r>
        </a:p>
      </dsp:txBody>
      <dsp:txXfrm>
        <a:off x="6656533" y="278374"/>
        <a:ext cx="2646088" cy="968081"/>
      </dsp:txXfrm>
    </dsp:sp>
    <dsp:sp modelId="{9578456B-8518-4BE1-89A9-E0A3A8C6209F}">
      <dsp:nvSpPr>
        <dsp:cNvPr id="0" name=""/>
        <dsp:cNvSpPr/>
      </dsp:nvSpPr>
      <dsp:spPr>
        <a:xfrm>
          <a:off x="6366109" y="1246455"/>
          <a:ext cx="2936512" cy="205657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Calibri" panose="020F0502020204030204" pitchFamily="34" charset="0"/>
              <a:ea typeface="Calibri" panose="020F0502020204030204" pitchFamily="34" charset="0"/>
              <a:cs typeface="Calibri" panose="020F0502020204030204" pitchFamily="34" charset="0"/>
            </a:rPr>
            <a:t>Comparing the COVID-19 outcomes and trends between different regions or countries to identify potential differences in public health policies and interventions.</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6366109" y="1246455"/>
        <a:ext cx="2936512" cy="20565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27638-1352-487E-ACFC-1DB9423398B0}">
      <dsp:nvSpPr>
        <dsp:cNvPr id="0" name=""/>
        <dsp:cNvSpPr/>
      </dsp:nvSpPr>
      <dsp:spPr>
        <a:xfrm>
          <a:off x="0" y="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80ED7B8-142D-4464-9411-D96A280A1F19}">
      <dsp:nvSpPr>
        <dsp:cNvPr id="0" name=""/>
        <dsp:cNvSpPr/>
      </dsp:nvSpPr>
      <dsp:spPr>
        <a:xfrm>
          <a:off x="0" y="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dirty="0"/>
            <a:t>State</a:t>
          </a:r>
          <a:r>
            <a:rPr lang="en-US" sz="1900" kern="1200" baseline="0" dirty="0"/>
            <a:t>: Refers to the two-letter abbreviation of the state where the COVID-19 testing was conducted or reported.</a:t>
          </a:r>
          <a:endParaRPr lang="en-US" sz="1900" kern="1200" dirty="0"/>
        </a:p>
      </dsp:txBody>
      <dsp:txXfrm>
        <a:off x="0" y="0"/>
        <a:ext cx="9601200" cy="895350"/>
      </dsp:txXfrm>
    </dsp:sp>
    <dsp:sp modelId="{4E33238F-A3CB-4D83-8B9D-46CF09682C87}">
      <dsp:nvSpPr>
        <dsp:cNvPr id="0" name=""/>
        <dsp:cNvSpPr/>
      </dsp:nvSpPr>
      <dsp:spPr>
        <a:xfrm>
          <a:off x="0" y="89535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0F6D5CA-D25B-4381-959B-54FFBAE563A1}">
      <dsp:nvSpPr>
        <dsp:cNvPr id="0" name=""/>
        <dsp:cNvSpPr/>
      </dsp:nvSpPr>
      <dsp:spPr>
        <a:xfrm>
          <a:off x="0" y="8953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a:t>State_name</a:t>
          </a:r>
          <a:r>
            <a:rPr lang="en-US" sz="1900" kern="1200" baseline="0"/>
            <a:t>: Refers to the full name of the state where the COVID-19 testing was conducted or reported.</a:t>
          </a:r>
          <a:endParaRPr lang="en-US" sz="1900" kern="1200"/>
        </a:p>
      </dsp:txBody>
      <dsp:txXfrm>
        <a:off x="0" y="895350"/>
        <a:ext cx="9601200" cy="895350"/>
      </dsp:txXfrm>
    </dsp:sp>
    <dsp:sp modelId="{781BD0CE-49FE-441C-B4BA-363280C63E61}">
      <dsp:nvSpPr>
        <dsp:cNvPr id="0" name=""/>
        <dsp:cNvSpPr/>
      </dsp:nvSpPr>
      <dsp:spPr>
        <a:xfrm>
          <a:off x="0" y="179070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3B368FC-15C1-409A-9BBE-8D0FF2BEE435}">
      <dsp:nvSpPr>
        <dsp:cNvPr id="0" name=""/>
        <dsp:cNvSpPr/>
      </dsp:nvSpPr>
      <dsp:spPr>
        <a:xfrm>
          <a:off x="0" y="179070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a:t>State_fips</a:t>
          </a:r>
          <a:r>
            <a:rPr lang="en-US" sz="1900" kern="1200" baseline="0"/>
            <a:t>: Refers to the Federal Information Processing Standard (FIPS) code for the state where the COVID-19 testing was conducted or reported. The FIPS code is a five-digit code that uniquely identifies each state and county in the United States.</a:t>
          </a:r>
          <a:endParaRPr lang="en-US" sz="1900" kern="1200"/>
        </a:p>
      </dsp:txBody>
      <dsp:txXfrm>
        <a:off x="0" y="1790700"/>
        <a:ext cx="9601200" cy="895350"/>
      </dsp:txXfrm>
    </dsp:sp>
    <dsp:sp modelId="{70F26723-A039-4142-A818-3B64299D1FB6}">
      <dsp:nvSpPr>
        <dsp:cNvPr id="0" name=""/>
        <dsp:cNvSpPr/>
      </dsp:nvSpPr>
      <dsp:spPr>
        <a:xfrm>
          <a:off x="0" y="268605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FEFD3ED-9BDF-473B-AEA9-FDFD096D5579}">
      <dsp:nvSpPr>
        <dsp:cNvPr id="0" name=""/>
        <dsp:cNvSpPr/>
      </dsp:nvSpPr>
      <dsp:spPr>
        <a:xfrm>
          <a:off x="0" y="26860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a:t>fema_region: </a:t>
          </a:r>
          <a:r>
            <a:rPr lang="en-US" sz="1900" kern="1200" baseline="0"/>
            <a:t>Refers to the FEMA (Federal Emergency Management Agency) region in which the state where the COVID-19 testing was conducted or reported is located. The FEMA regions are used to coordinate emergency response efforts across the United States.</a:t>
          </a:r>
          <a:endParaRPr lang="en-US" sz="1900" kern="1200"/>
        </a:p>
      </dsp:txBody>
      <dsp:txXfrm>
        <a:off x="0" y="2686050"/>
        <a:ext cx="9601200" cy="8953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FD33F-03DF-4F40-9E4C-2F9420BDCE45}">
      <dsp:nvSpPr>
        <dsp:cNvPr id="0" name=""/>
        <dsp:cNvSpPr/>
      </dsp:nvSpPr>
      <dsp:spPr>
        <a:xfrm>
          <a:off x="0" y="487"/>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255B35-ED99-4BC1-B8DA-C0AF9CA28505}">
      <dsp:nvSpPr>
        <dsp:cNvPr id="0" name=""/>
        <dsp:cNvSpPr/>
      </dsp:nvSpPr>
      <dsp:spPr>
        <a:xfrm>
          <a:off x="0" y="487"/>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overall_outcome: </a:t>
          </a:r>
          <a:r>
            <a:rPr lang="en-US" sz="1900" kern="1200" dirty="0"/>
            <a:t>Refers to the result of the COVID-19 test, which can be positive, negative, or inconclusive.</a:t>
          </a:r>
        </a:p>
      </dsp:txBody>
      <dsp:txXfrm>
        <a:off x="0" y="487"/>
        <a:ext cx="9601200" cy="798918"/>
      </dsp:txXfrm>
    </dsp:sp>
    <dsp:sp modelId="{5189A5DF-5F6F-492A-B59F-6AE5A966F081}">
      <dsp:nvSpPr>
        <dsp:cNvPr id="0" name=""/>
        <dsp:cNvSpPr/>
      </dsp:nvSpPr>
      <dsp:spPr>
        <a:xfrm>
          <a:off x="0" y="799406"/>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6C00F-FDE3-4655-8FF2-CC6BB605D6A5}">
      <dsp:nvSpPr>
        <dsp:cNvPr id="0" name=""/>
        <dsp:cNvSpPr/>
      </dsp:nvSpPr>
      <dsp:spPr>
        <a:xfrm>
          <a:off x="0" y="799406"/>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date: </a:t>
          </a:r>
          <a:r>
            <a:rPr lang="en-US" sz="1900" kern="1200"/>
            <a:t>Refers to the date on which the COVID-19 testing was conducted or reported.</a:t>
          </a:r>
        </a:p>
      </dsp:txBody>
      <dsp:txXfrm>
        <a:off x="0" y="799406"/>
        <a:ext cx="9601200" cy="798918"/>
      </dsp:txXfrm>
    </dsp:sp>
    <dsp:sp modelId="{46E8B6E2-287B-4AF4-8CDD-26250D4E3EEF}">
      <dsp:nvSpPr>
        <dsp:cNvPr id="0" name=""/>
        <dsp:cNvSpPr/>
      </dsp:nvSpPr>
      <dsp:spPr>
        <a:xfrm>
          <a:off x="0" y="1598325"/>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4F19F-C551-4162-8644-191B9FC6B44C}">
      <dsp:nvSpPr>
        <dsp:cNvPr id="0" name=""/>
        <dsp:cNvSpPr/>
      </dsp:nvSpPr>
      <dsp:spPr>
        <a:xfrm>
          <a:off x="0" y="1598325"/>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new_results_reported</a:t>
          </a:r>
          <a:r>
            <a:rPr lang="en-US" sz="1900" kern="1200"/>
            <a:t>: Refers to the number of new COVID-19 test results reported on a particular date.</a:t>
          </a:r>
        </a:p>
      </dsp:txBody>
      <dsp:txXfrm>
        <a:off x="0" y="1598325"/>
        <a:ext cx="9601200" cy="798918"/>
      </dsp:txXfrm>
    </dsp:sp>
    <dsp:sp modelId="{22446F8F-0F21-4B92-9530-07CED320A5CC}">
      <dsp:nvSpPr>
        <dsp:cNvPr id="0" name=""/>
        <dsp:cNvSpPr/>
      </dsp:nvSpPr>
      <dsp:spPr>
        <a:xfrm>
          <a:off x="0" y="2397243"/>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DD2B2E-0903-4E05-B087-A741E770D1DE}">
      <dsp:nvSpPr>
        <dsp:cNvPr id="0" name=""/>
        <dsp:cNvSpPr/>
      </dsp:nvSpPr>
      <dsp:spPr>
        <a:xfrm>
          <a:off x="0" y="2397243"/>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total_results_reported: </a:t>
          </a:r>
          <a:r>
            <a:rPr lang="en-US" sz="1900" kern="1200"/>
            <a:t>Refers to the cumulative total number of COVID-19 test results reported up to a particular date.</a:t>
          </a:r>
        </a:p>
      </dsp:txBody>
      <dsp:txXfrm>
        <a:off x="0" y="2397243"/>
        <a:ext cx="9601200" cy="798918"/>
      </dsp:txXfrm>
    </dsp:sp>
    <dsp:sp modelId="{3F8DA085-3AE9-4185-AC4C-7BC62BEAEA31}">
      <dsp:nvSpPr>
        <dsp:cNvPr id="0" name=""/>
        <dsp:cNvSpPr/>
      </dsp:nvSpPr>
      <dsp:spPr>
        <a:xfrm>
          <a:off x="0" y="3196162"/>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9365F-3502-4536-A044-29ADF2C34871}">
      <dsp:nvSpPr>
        <dsp:cNvPr id="0" name=""/>
        <dsp:cNvSpPr/>
      </dsp:nvSpPr>
      <dsp:spPr>
        <a:xfrm>
          <a:off x="0" y="3196162"/>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geocoded_state: </a:t>
          </a:r>
          <a:r>
            <a:rPr lang="en-US" sz="1900" kern="1200"/>
            <a:t>Refers to the state where the COVID-19 testing was conducted or reported, as determined by geocoding the location where the test was conducted or reported.</a:t>
          </a:r>
        </a:p>
      </dsp:txBody>
      <dsp:txXfrm>
        <a:off x="0" y="3196162"/>
        <a:ext cx="9601200" cy="7989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F57A8-7339-4413-926A-DA4054C81839}">
      <dsp:nvSpPr>
        <dsp:cNvPr id="0" name=""/>
        <dsp:cNvSpPr/>
      </dsp:nvSpPr>
      <dsp:spPr>
        <a:xfrm>
          <a:off x="0" y="1748"/>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DA0D67-0C4D-4A48-9BE2-8A911B02A435}">
      <dsp:nvSpPr>
        <dsp:cNvPr id="0" name=""/>
        <dsp:cNvSpPr/>
      </dsp:nvSpPr>
      <dsp:spPr>
        <a:xfrm>
          <a:off x="0" y="1748"/>
          <a:ext cx="9601200" cy="1192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solidFill>
                <a:schemeClr val="bg1"/>
              </a:solidFill>
            </a:rPr>
            <a:t>CHECK FOR MISSING DATA</a:t>
          </a:r>
          <a:endParaRPr lang="en-US" sz="2500" kern="1200" dirty="0">
            <a:solidFill>
              <a:schemeClr val="bg1"/>
            </a:solidFill>
          </a:endParaRPr>
        </a:p>
      </dsp:txBody>
      <dsp:txXfrm>
        <a:off x="0" y="1748"/>
        <a:ext cx="9601200" cy="1192634"/>
      </dsp:txXfrm>
    </dsp:sp>
    <dsp:sp modelId="{6980C316-83A8-40DE-BC27-09FEB1A64177}">
      <dsp:nvSpPr>
        <dsp:cNvPr id="0" name=""/>
        <dsp:cNvSpPr/>
      </dsp:nvSpPr>
      <dsp:spPr>
        <a:xfrm>
          <a:off x="0" y="1194382"/>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EEE74-386F-42E9-96C4-6C4204DA3C64}">
      <dsp:nvSpPr>
        <dsp:cNvPr id="0" name=""/>
        <dsp:cNvSpPr/>
      </dsp:nvSpPr>
      <dsp:spPr>
        <a:xfrm>
          <a:off x="0" y="1194382"/>
          <a:ext cx="9601200" cy="1192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solidFill>
                <a:schemeClr val="bg1"/>
              </a:solidFill>
            </a:rPr>
            <a:t>HANDLING OUTLIERS</a:t>
          </a:r>
          <a:endParaRPr lang="en-US" sz="2500" kern="1200" dirty="0">
            <a:solidFill>
              <a:schemeClr val="bg1"/>
            </a:solidFill>
          </a:endParaRPr>
        </a:p>
      </dsp:txBody>
      <dsp:txXfrm>
        <a:off x="0" y="1194382"/>
        <a:ext cx="9601200" cy="1192634"/>
      </dsp:txXfrm>
    </dsp:sp>
    <dsp:sp modelId="{70099ABE-1AD5-40DD-A490-59C475C6D65B}">
      <dsp:nvSpPr>
        <dsp:cNvPr id="0" name=""/>
        <dsp:cNvSpPr/>
      </dsp:nvSpPr>
      <dsp:spPr>
        <a:xfrm>
          <a:off x="0" y="2387017"/>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86E57-D079-4A61-B5C0-A892308D86E2}">
      <dsp:nvSpPr>
        <dsp:cNvPr id="0" name=""/>
        <dsp:cNvSpPr/>
      </dsp:nvSpPr>
      <dsp:spPr>
        <a:xfrm>
          <a:off x="0" y="2387017"/>
          <a:ext cx="9601200" cy="1192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solidFill>
                <a:schemeClr val="bg1"/>
              </a:solidFill>
            </a:rPr>
            <a:t>CORRELATIONS</a:t>
          </a:r>
          <a:br>
            <a:rPr lang="en-US" sz="2500" b="0" i="0" kern="1200" baseline="0" dirty="0">
              <a:solidFill>
                <a:schemeClr val="bg1"/>
              </a:solidFill>
            </a:rPr>
          </a:br>
          <a:br>
            <a:rPr lang="en-US" sz="2500" kern="1200" baseline="0" dirty="0">
              <a:solidFill>
                <a:schemeClr val="bg1"/>
              </a:solidFill>
            </a:rPr>
          </a:br>
          <a:endParaRPr lang="en-US" sz="2500" kern="1200" dirty="0">
            <a:solidFill>
              <a:schemeClr val="bg1"/>
            </a:solidFill>
          </a:endParaRPr>
        </a:p>
      </dsp:txBody>
      <dsp:txXfrm>
        <a:off x="0" y="2387017"/>
        <a:ext cx="9601200" cy="11926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0B800-31B6-4228-960E-6723C44C893F}">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36EB8-A2AE-4427-9434-69E24F97F09E}">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FF79715-6FBD-4015-B05B-BFB8CE92F8D1}">
      <dsp:nvSpPr>
        <dsp:cNvPr id="0" name=""/>
        <dsp:cNvSpPr/>
      </dsp:nvSpPr>
      <dsp:spPr>
        <a:xfrm>
          <a:off x="1840237" y="6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622300">
            <a:lnSpc>
              <a:spcPct val="90000"/>
            </a:lnSpc>
            <a:spcBef>
              <a:spcPct val="0"/>
            </a:spcBef>
            <a:spcAft>
              <a:spcPct val="35000"/>
            </a:spcAft>
            <a:buNone/>
          </a:pPr>
          <a:r>
            <a:rPr lang="en-US" sz="1400" kern="1200"/>
            <a:t>Targeted advertising: Clustering can be used to determine which population segments are more susceptible to COVID-19. Healthcare organizations can raise awareness and promote habits that help stop the spread of the virus by focusing their communications and educational initiatives on these populations.</a:t>
          </a:r>
        </a:p>
      </dsp:txBody>
      <dsp:txXfrm>
        <a:off x="1840237" y="680"/>
        <a:ext cx="4666066" cy="1593279"/>
      </dsp:txXfrm>
    </dsp:sp>
    <dsp:sp modelId="{B80E2967-B5D8-49BF-A88E-E79A3FC4F723}">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8F95A-D956-44FD-8EF6-0EBB70C179FA}">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8767EB7-2156-4671-8849-79D70F748A56}">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622300">
            <a:lnSpc>
              <a:spcPct val="90000"/>
            </a:lnSpc>
            <a:spcBef>
              <a:spcPct val="0"/>
            </a:spcBef>
            <a:spcAft>
              <a:spcPct val="35000"/>
            </a:spcAft>
            <a:buNone/>
          </a:pPr>
          <a:r>
            <a:rPr lang="en-US" sz="1400" kern="1200"/>
            <a:t>Distribution of vaccines: Clustering can be used to pinpoint regions or populations that require vaccines the most. Healthcare organizations can make sure that vaccines are distributed effectively and fairly by giving priority to particular regions or populations.</a:t>
          </a:r>
        </a:p>
      </dsp:txBody>
      <dsp:txXfrm>
        <a:off x="1840237" y="1992280"/>
        <a:ext cx="4666066" cy="1593279"/>
      </dsp:txXfrm>
    </dsp:sp>
    <dsp:sp modelId="{2A103CE5-40A4-4D67-8B45-8F1A7B59E746}">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369B04-F7CD-4733-8A47-A60CCDB57B4E}">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D169835-542F-48A7-A867-3C3DDF269035}">
      <dsp:nvSpPr>
        <dsp:cNvPr id="0" name=""/>
        <dsp:cNvSpPr/>
      </dsp:nvSpPr>
      <dsp:spPr>
        <a:xfrm>
          <a:off x="1840237" y="3983879"/>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622300">
            <a:lnSpc>
              <a:spcPct val="90000"/>
            </a:lnSpc>
            <a:spcBef>
              <a:spcPct val="0"/>
            </a:spcBef>
            <a:spcAft>
              <a:spcPct val="35000"/>
            </a:spcAft>
            <a:buNone/>
          </a:pPr>
          <a:r>
            <a:rPr lang="en-US" sz="1400" kern="1200"/>
            <a:t>In general, COVID-19 data clustering can assist in decision-making and enhance the efficacy of life-care procedures connected to the management and prevention of the virus's transmission.</a:t>
          </a:r>
        </a:p>
      </dsp:txBody>
      <dsp:txXfrm>
        <a:off x="1840237" y="3983879"/>
        <a:ext cx="4666066" cy="159327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8/28/2024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8/28/2024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8/28/2024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8/28/2024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8/28/2024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ealthdata.gov/dataset/COVID-19-Diagnostic-Laboratory-%0bTesting-PCR-Testing/j8mb-icv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70" name="Rectangle 6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latin typeface="Calibri" panose="020F0502020204030204" pitchFamily="34" charset="0"/>
                <a:ea typeface="Calibri" panose="020F0502020204030204" pitchFamily="34" charset="0"/>
                <a:cs typeface="Calibri" panose="020F0502020204030204" pitchFamily="34" charset="0"/>
              </a:rPr>
              <a:t>COVID 19 LABORATORY DATA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Sowmya K</a:t>
            </a:r>
          </a:p>
        </p:txBody>
      </p:sp>
      <p:sp>
        <p:nvSpPr>
          <p:cNvPr id="72" name="Freeform: Shape 7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4E9A0-4392-C67B-97DB-D37997E91E8C}"/>
              </a:ext>
            </a:extLst>
          </p:cNvPr>
          <p:cNvSpPr>
            <a:spLocks noGrp="1"/>
          </p:cNvSpPr>
          <p:nvPr>
            <p:ph type="title"/>
          </p:nvPr>
        </p:nvSpPr>
        <p:spPr>
          <a:xfrm>
            <a:off x="1371600" y="685800"/>
            <a:ext cx="9601200" cy="1485900"/>
          </a:xfrm>
        </p:spPr>
        <p:txBody>
          <a:bodyPr>
            <a:normAutofit/>
          </a:bodyPr>
          <a:lstStyle/>
          <a:p>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Data Preparation</a:t>
            </a:r>
            <a:b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br>
            <a:endParaRPr lang="en-US" dirty="0">
              <a:solidFill>
                <a:schemeClr val="bg2"/>
              </a:solidFill>
            </a:endParaRPr>
          </a:p>
        </p:txBody>
      </p:sp>
      <p:sp>
        <p:nvSpPr>
          <p:cNvPr id="25" name="Rectangle 24">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3" name="Content Placeholder 2">
            <a:extLst>
              <a:ext uri="{FF2B5EF4-FFF2-40B4-BE49-F238E27FC236}">
                <a16:creationId xmlns:a16="http://schemas.microsoft.com/office/drawing/2014/main" id="{9D055C21-E745-A913-5E5C-64C5C9447620}"/>
              </a:ext>
            </a:extLst>
          </p:cNvPr>
          <p:cNvGraphicFramePr>
            <a:graphicFrameLocks noGrp="1"/>
          </p:cNvGraphicFramePr>
          <p:nvPr>
            <p:ph idx="1"/>
            <p:extLst>
              <p:ext uri="{D42A27DB-BD31-4B8C-83A1-F6EECF244321}">
                <p14:modId xmlns:p14="http://schemas.microsoft.com/office/powerpoint/2010/main" val="83091005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575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373908-DFDC-5F43-71E0-6C45926C8F44}"/>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200" b="1" i="0" cap="all" dirty="0">
                <a:latin typeface="Calibri" panose="020F0502020204030204" pitchFamily="34" charset="0"/>
                <a:ea typeface="Calibri" panose="020F0502020204030204" pitchFamily="34" charset="0"/>
                <a:cs typeface="Calibri" panose="020F0502020204030204" pitchFamily="34" charset="0"/>
              </a:rPr>
              <a:t>CHECK FOR MISSING DATA</a:t>
            </a:r>
            <a:br>
              <a:rPr lang="en-US" sz="2200" cap="all" dirty="0"/>
            </a:br>
            <a:endParaRPr lang="en-US" sz="2200" cap="all" dirty="0"/>
          </a:p>
        </p:txBody>
      </p:sp>
      <p:pic>
        <p:nvPicPr>
          <p:cNvPr id="5" name="Content Placeholder 4">
            <a:extLst>
              <a:ext uri="{FF2B5EF4-FFF2-40B4-BE49-F238E27FC236}">
                <a16:creationId xmlns:a16="http://schemas.microsoft.com/office/drawing/2014/main" id="{EE0C870F-E905-6EC1-792A-35424B07B9D6}"/>
              </a:ext>
            </a:extLst>
          </p:cNvPr>
          <p:cNvPicPr>
            <a:picLocks noChangeAspect="1"/>
          </p:cNvPicPr>
          <p:nvPr/>
        </p:nvPicPr>
        <p:blipFill rotWithShape="1">
          <a:blip r:embed="rId2"/>
          <a:srcRect r="11342"/>
          <a:stretch/>
        </p:blipFill>
        <p:spPr>
          <a:xfrm>
            <a:off x="1012912" y="640080"/>
            <a:ext cx="6143106" cy="5577840"/>
          </a:xfrm>
          <a:prstGeom prst="rect">
            <a:avLst/>
          </a:prstGeom>
        </p:spPr>
      </p:pic>
      <p:sp>
        <p:nvSpPr>
          <p:cNvPr id="37" name="Content Placeholder 36">
            <a:extLst>
              <a:ext uri="{FF2B5EF4-FFF2-40B4-BE49-F238E27FC236}">
                <a16:creationId xmlns:a16="http://schemas.microsoft.com/office/drawing/2014/main" id="{11C16D9D-ABAA-59AF-1353-D04234BED9BD}"/>
              </a:ext>
            </a:extLst>
          </p:cNvPr>
          <p:cNvSpPr>
            <a:spLocks noGrp="1"/>
          </p:cNvSpPr>
          <p:nvPr>
            <p:ph idx="1"/>
          </p:nvPr>
        </p:nvSpPr>
        <p:spPr>
          <a:xfrm>
            <a:off x="8471423" y="2286000"/>
            <a:ext cx="3053039" cy="2286000"/>
          </a:xfrm>
        </p:spPr>
        <p:txBody>
          <a:bodyPr>
            <a:normAutofit/>
          </a:bodyPr>
          <a:lstStyle/>
          <a:p>
            <a:pPr>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geocoded_state column had 188,439 missing values, which is a significant portion of the dataset. Therefore, it was dropped from the data frame using the drop method.</a:t>
            </a:r>
          </a:p>
        </p:txBody>
      </p:sp>
      <p:sp>
        <p:nvSpPr>
          <p:cNvPr id="5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9257887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27654-3701-943C-B00E-6B5E6D936C1F}"/>
              </a:ext>
            </a:extLst>
          </p:cNvPr>
          <p:cNvSpPr>
            <a:spLocks noGrp="1"/>
          </p:cNvSpPr>
          <p:nvPr>
            <p:ph type="title"/>
          </p:nvPr>
        </p:nvSpPr>
        <p:spPr>
          <a:xfrm>
            <a:off x="8538670" y="851276"/>
            <a:ext cx="3053039" cy="760949"/>
          </a:xfrm>
        </p:spPr>
        <p:txBody>
          <a:bodyPr vert="horz" lIns="91440" tIns="45720" rIns="91440" bIns="45720" rtlCol="0" anchor="b">
            <a:normAutofit/>
          </a:bodyPr>
          <a:lstStyle/>
          <a:p>
            <a:r>
              <a:rPr lang="en-US" sz="2400" b="1" cap="all" dirty="0">
                <a:latin typeface="Calibri" panose="020F0502020204030204" pitchFamily="34" charset="0"/>
                <a:ea typeface="Calibri" panose="020F0502020204030204" pitchFamily="34" charset="0"/>
                <a:cs typeface="Calibri" panose="020F0502020204030204" pitchFamily="34" charset="0"/>
              </a:rPr>
              <a:t>HANDLING OUTLIERS</a:t>
            </a:r>
          </a:p>
        </p:txBody>
      </p:sp>
      <p:pic>
        <p:nvPicPr>
          <p:cNvPr id="5" name="Content Placeholder 4">
            <a:extLst>
              <a:ext uri="{FF2B5EF4-FFF2-40B4-BE49-F238E27FC236}">
                <a16:creationId xmlns:a16="http://schemas.microsoft.com/office/drawing/2014/main" id="{17B36CB8-0B3A-B527-188F-9F1F625472BC}"/>
              </a:ext>
            </a:extLst>
          </p:cNvPr>
          <p:cNvPicPr>
            <a:picLocks noChangeAspect="1"/>
          </p:cNvPicPr>
          <p:nvPr/>
        </p:nvPicPr>
        <p:blipFill>
          <a:blip r:embed="rId2"/>
          <a:stretch>
            <a:fillRect/>
          </a:stretch>
        </p:blipFill>
        <p:spPr>
          <a:xfrm>
            <a:off x="667538" y="640080"/>
            <a:ext cx="6648358" cy="5577840"/>
          </a:xfrm>
          <a:prstGeom prst="rect">
            <a:avLst/>
          </a:prstGeom>
        </p:spPr>
      </p:pic>
      <p:sp>
        <p:nvSpPr>
          <p:cNvPr id="20" name="Content Placeholder 19">
            <a:extLst>
              <a:ext uri="{FF2B5EF4-FFF2-40B4-BE49-F238E27FC236}">
                <a16:creationId xmlns:a16="http://schemas.microsoft.com/office/drawing/2014/main" id="{2312AAD7-A6E2-E4CF-25F1-5BEB06A2BC4D}"/>
              </a:ext>
            </a:extLst>
          </p:cNvPr>
          <p:cNvSpPr>
            <a:spLocks noGrp="1"/>
          </p:cNvSpPr>
          <p:nvPr>
            <p:ph idx="1"/>
          </p:nvPr>
        </p:nvSpPr>
        <p:spPr>
          <a:xfrm>
            <a:off x="8304903" y="1871831"/>
            <a:ext cx="3219559" cy="4346089"/>
          </a:xfrm>
        </p:spPr>
        <p:txBody>
          <a:bodyPr>
            <a:norm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This output indicates that there are no missing values (</a:t>
            </a:r>
            <a:r>
              <a:rPr lang="en-US" sz="1200" dirty="0" err="1">
                <a:latin typeface="Calibri" panose="020F0502020204030204" pitchFamily="34" charset="0"/>
                <a:ea typeface="Calibri" panose="020F0502020204030204" pitchFamily="34" charset="0"/>
                <a:cs typeface="Calibri" panose="020F0502020204030204" pitchFamily="34" charset="0"/>
              </a:rPr>
              <a:t>NaN</a:t>
            </a:r>
            <a:r>
              <a:rPr lang="en-US" sz="1200" dirty="0">
                <a:latin typeface="Calibri" panose="020F0502020204030204" pitchFamily="34" charset="0"/>
                <a:ea typeface="Calibri" panose="020F0502020204030204" pitchFamily="34" charset="0"/>
                <a:cs typeface="Calibri" panose="020F0502020204030204" pitchFamily="34" charset="0"/>
              </a:rPr>
              <a:t>) in the </a:t>
            </a:r>
            <a:r>
              <a:rPr lang="en-US" sz="1200" dirty="0" err="1">
                <a:latin typeface="Calibri" panose="020F0502020204030204" pitchFamily="34" charset="0"/>
                <a:ea typeface="Calibri" panose="020F0502020204030204" pitchFamily="34" charset="0"/>
                <a:cs typeface="Calibri" panose="020F0502020204030204" pitchFamily="34" charset="0"/>
              </a:rPr>
              <a:t>state_fips</a:t>
            </a:r>
            <a:r>
              <a:rPr lang="en-US" sz="1200" dirty="0">
                <a:latin typeface="Calibri" panose="020F0502020204030204" pitchFamily="34" charset="0"/>
                <a:ea typeface="Calibri" panose="020F0502020204030204" pitchFamily="34" charset="0"/>
                <a:cs typeface="Calibri" panose="020F0502020204030204" pitchFamily="34" charset="0"/>
              </a:rPr>
              <a:t> and total_results_reported columns, but there are 12,490 missing values in the new_results_reported column. The True values in the second row indicate the presence of missing values in the respective columns.</a:t>
            </a:r>
          </a:p>
          <a:p>
            <a:r>
              <a:rPr lang="en-US" sz="1200" dirty="0">
                <a:latin typeface="Calibri" panose="020F0502020204030204" pitchFamily="34" charset="0"/>
                <a:ea typeface="Calibri" panose="020F0502020204030204" pitchFamily="34" charset="0"/>
                <a:cs typeface="Calibri" panose="020F0502020204030204" pitchFamily="34" charset="0"/>
              </a:rPr>
              <a:t>The </a:t>
            </a:r>
            <a:r>
              <a:rPr lang="en-US" sz="1200" dirty="0" err="1">
                <a:latin typeface="Calibri" panose="020F0502020204030204" pitchFamily="34" charset="0"/>
                <a:ea typeface="Calibri" panose="020F0502020204030204" pitchFamily="34" charset="0"/>
                <a:cs typeface="Calibri" panose="020F0502020204030204" pitchFamily="34" charset="0"/>
              </a:rPr>
              <a:t>dropna</a:t>
            </a:r>
            <a:r>
              <a:rPr lang="en-US" sz="1200" dirty="0">
                <a:latin typeface="Calibri" panose="020F0502020204030204" pitchFamily="34" charset="0"/>
                <a:ea typeface="Calibri" panose="020F0502020204030204" pitchFamily="34" charset="0"/>
                <a:cs typeface="Calibri" panose="020F0502020204030204" pitchFamily="34" charset="0"/>
              </a:rPr>
              <a:t> method was used on the total_results_reported and new_results_reported columns to remove any rows that had missing values in these columns. This was done because these columns are critical to the analysis and modeling of the data, and having missing values in these columns could lead to inaccurate results.</a:t>
            </a:r>
          </a:p>
        </p:txBody>
      </p:sp>
      <p:sp>
        <p:nvSpPr>
          <p:cNvPr id="3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85165051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294DF-DC03-EA66-8B5E-0C6AAA9AACFA}"/>
              </a:ext>
            </a:extLst>
          </p:cNvPr>
          <p:cNvSpPr>
            <a:spLocks noGrp="1"/>
          </p:cNvSpPr>
          <p:nvPr>
            <p:ph type="title"/>
          </p:nvPr>
        </p:nvSpPr>
        <p:spPr>
          <a:xfrm>
            <a:off x="8471424" y="828338"/>
            <a:ext cx="3053039" cy="656217"/>
          </a:xfrm>
        </p:spPr>
        <p:txBody>
          <a:bodyPr vert="horz" lIns="91440" tIns="45720" rIns="91440" bIns="45720" rtlCol="0" anchor="b">
            <a:normAutofit/>
          </a:bodyPr>
          <a:lstStyle/>
          <a:p>
            <a:r>
              <a:rPr lang="en-US" sz="2800" b="1" cap="all" dirty="0"/>
              <a:t>CORRELATIONS</a:t>
            </a:r>
          </a:p>
        </p:txBody>
      </p:sp>
      <p:pic>
        <p:nvPicPr>
          <p:cNvPr id="5" name="Content Placeholder 4">
            <a:extLst>
              <a:ext uri="{FF2B5EF4-FFF2-40B4-BE49-F238E27FC236}">
                <a16:creationId xmlns:a16="http://schemas.microsoft.com/office/drawing/2014/main" id="{FDAC1A7F-4525-0B0A-221C-B556A47EA891}"/>
              </a:ext>
            </a:extLst>
          </p:cNvPr>
          <p:cNvPicPr>
            <a:picLocks noChangeAspect="1"/>
          </p:cNvPicPr>
          <p:nvPr/>
        </p:nvPicPr>
        <p:blipFill>
          <a:blip r:embed="rId2"/>
          <a:stretch>
            <a:fillRect/>
          </a:stretch>
        </p:blipFill>
        <p:spPr>
          <a:xfrm>
            <a:off x="580914" y="640080"/>
            <a:ext cx="7035500" cy="5577840"/>
          </a:xfrm>
          <a:prstGeom prst="rect">
            <a:avLst/>
          </a:prstGeom>
        </p:spPr>
      </p:pic>
      <p:sp>
        <p:nvSpPr>
          <p:cNvPr id="27" name="Content Placeholder 19">
            <a:extLst>
              <a:ext uri="{FF2B5EF4-FFF2-40B4-BE49-F238E27FC236}">
                <a16:creationId xmlns:a16="http://schemas.microsoft.com/office/drawing/2014/main" id="{09DBAC5C-0A60-4E02-F1F9-0B79BEB79A11}"/>
              </a:ext>
            </a:extLst>
          </p:cNvPr>
          <p:cNvSpPr>
            <a:spLocks noGrp="1"/>
          </p:cNvSpPr>
          <p:nvPr>
            <p:ph idx="1"/>
          </p:nvPr>
        </p:nvSpPr>
        <p:spPr>
          <a:xfrm>
            <a:off x="8471423" y="1796526"/>
            <a:ext cx="3053039" cy="3926542"/>
          </a:xfrm>
        </p:spPr>
        <p:txBody>
          <a:bodyPr>
            <a:noAutofit/>
          </a:bodyPr>
          <a:lstStyle/>
          <a:p>
            <a:pPr algn="l"/>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correlation coefficient measures the strength and direction of the linear relationship between two variables.</a:t>
            </a:r>
          </a:p>
          <a:p>
            <a:pPr algn="l"/>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correlation coefficient can range from -1 to +1, where -1 indicates a perfect negative correlation, 0 indicates no correlation, and +1 indicates a perfect positive correlation.</a:t>
            </a:r>
          </a:p>
          <a:p>
            <a:pPr algn="l"/>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can see that there is a weak positive correlation between new_results_reported and total_results_reported, indicating that as the value of new_results_reported increases, the value of total_results_reported tends to increase slightly as well.</a:t>
            </a:r>
          </a:p>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57288628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Digital financial graph">
            <a:extLst>
              <a:ext uri="{FF2B5EF4-FFF2-40B4-BE49-F238E27FC236}">
                <a16:creationId xmlns:a16="http://schemas.microsoft.com/office/drawing/2014/main" id="{F80BDB90-A586-71B3-22E7-336E52FE99D8}"/>
              </a:ext>
            </a:extLst>
          </p:cNvPr>
          <p:cNvPicPr>
            <a:picLocks noChangeAspect="1"/>
          </p:cNvPicPr>
          <p:nvPr/>
        </p:nvPicPr>
        <p:blipFill rotWithShape="1">
          <a:blip r:embed="rId2"/>
          <a:srcRect l="27"/>
          <a:stretch/>
        </p:blipFill>
        <p:spPr>
          <a:xfrm>
            <a:off x="-1" y="10"/>
            <a:ext cx="12188652" cy="6857990"/>
          </a:xfrm>
          <a:prstGeom prst="rect">
            <a:avLst/>
          </a:prstGeom>
        </p:spPr>
      </p:pic>
      <p:sp>
        <p:nvSpPr>
          <p:cNvPr id="27" name="Rectangle 26">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A0B5B-21A8-E552-CBE0-6373257E6262}"/>
              </a:ext>
            </a:extLst>
          </p:cNvPr>
          <p:cNvSpPr>
            <a:spLocks noGrp="1"/>
          </p:cNvSpPr>
          <p:nvPr>
            <p:ph type="title"/>
          </p:nvPr>
        </p:nvSpPr>
        <p:spPr>
          <a:xfrm>
            <a:off x="1371600" y="685800"/>
            <a:ext cx="9601200" cy="1485900"/>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Exploratory Data Analysis</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29" name="Rectangle 28">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27882C1-08B0-5E5D-50BA-5C7D3899BD01}"/>
              </a:ext>
            </a:extLst>
          </p:cNvPr>
          <p:cNvSpPr>
            <a:spLocks noGrp="1"/>
          </p:cNvSpPr>
          <p:nvPr>
            <p:ph idx="1"/>
          </p:nvPr>
        </p:nvSpPr>
        <p:spPr>
          <a:xfrm>
            <a:off x="1371600" y="2286000"/>
            <a:ext cx="9601200" cy="3581400"/>
          </a:xfrm>
        </p:spPr>
        <p:txBody>
          <a:bodyPr>
            <a:normAutofit/>
          </a:bodyPr>
          <a:lstStyle/>
          <a:p>
            <a:r>
              <a:rPr lang="en-US" b="0" i="0" dirty="0">
                <a:effectLst/>
                <a:latin typeface="Arial" panose="020B0604020202020204" pitchFamily="34" charset="0"/>
              </a:rPr>
              <a:t>HISTOGRAMS</a:t>
            </a:r>
          </a:p>
          <a:p>
            <a:r>
              <a:rPr lang="en-US" b="0" i="0" dirty="0">
                <a:effectLst/>
                <a:latin typeface="Arial" panose="020B0604020202020204" pitchFamily="34" charset="0"/>
              </a:rPr>
              <a:t>SUMMARY STATISTICS</a:t>
            </a:r>
          </a:p>
          <a:p>
            <a:r>
              <a:rPr lang="en-US" b="0" i="0" dirty="0">
                <a:effectLst/>
                <a:latin typeface="Arial" panose="020B0604020202020204" pitchFamily="34" charset="0"/>
              </a:rPr>
              <a:t>BOXPLOTS</a:t>
            </a:r>
          </a:p>
        </p:txBody>
      </p:sp>
    </p:spTree>
    <p:extLst>
      <p:ext uri="{BB962C8B-B14F-4D97-AF65-F5344CB8AC3E}">
        <p14:creationId xmlns:p14="http://schemas.microsoft.com/office/powerpoint/2010/main" val="3962094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 name="Group 5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6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70" name="Rectangle 6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2A3870-BA50-2569-61FA-3F17BF0CBF25}"/>
              </a:ext>
            </a:extLst>
          </p:cNvPr>
          <p:cNvPicPr>
            <a:picLocks noChangeAspect="1"/>
          </p:cNvPicPr>
          <p:nvPr/>
        </p:nvPicPr>
        <p:blipFill>
          <a:blip r:embed="rId2"/>
          <a:stretch>
            <a:fillRect/>
          </a:stretch>
        </p:blipFill>
        <p:spPr>
          <a:xfrm>
            <a:off x="841534" y="640080"/>
            <a:ext cx="6485861" cy="5577840"/>
          </a:xfrm>
          <a:prstGeom prst="rect">
            <a:avLst/>
          </a:prstGeom>
        </p:spPr>
      </p:pic>
      <p:sp>
        <p:nvSpPr>
          <p:cNvPr id="7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B4D4A79C-C282-3A71-3ADB-47B0B1CDE640}"/>
              </a:ext>
            </a:extLst>
          </p:cNvPr>
          <p:cNvSpPr>
            <a:spLocks noGrp="1"/>
          </p:cNvSpPr>
          <p:nvPr>
            <p:ph type="title"/>
          </p:nvPr>
        </p:nvSpPr>
        <p:spPr>
          <a:xfrm>
            <a:off x="8569666" y="1314923"/>
            <a:ext cx="3176246" cy="653726"/>
          </a:xfrm>
        </p:spPr>
        <p:txBody>
          <a:bodyPr vert="horz" lIns="91440" tIns="45720" rIns="91440" bIns="45720" rtlCol="0" anchor="b">
            <a:normAutofit fontScale="90000"/>
          </a:bodyPr>
          <a:lstStyle/>
          <a:p>
            <a:r>
              <a:rPr lang="en-US" sz="3700" b="1" i="0" cap="all" dirty="0">
                <a:effectLst/>
              </a:rPr>
              <a:t>HISTOGRAMS:</a:t>
            </a:r>
            <a:br>
              <a:rPr lang="en-US" sz="3700" b="1" i="0" cap="all" dirty="0">
                <a:effectLst/>
              </a:rPr>
            </a:br>
            <a:br>
              <a:rPr lang="en-US" sz="3700" b="1" i="0" cap="all" dirty="0">
                <a:effectLst/>
              </a:rPr>
            </a:br>
            <a:br>
              <a:rPr lang="en-US" sz="3700" b="0" i="0" cap="all" dirty="0">
                <a:effectLst/>
              </a:rPr>
            </a:br>
            <a:endParaRPr lang="en-US" sz="3700" cap="all" dirty="0"/>
          </a:p>
        </p:txBody>
      </p:sp>
      <p:sp>
        <p:nvSpPr>
          <p:cNvPr id="11" name="TextBox 10">
            <a:extLst>
              <a:ext uri="{FF2B5EF4-FFF2-40B4-BE49-F238E27FC236}">
                <a16:creationId xmlns:a16="http://schemas.microsoft.com/office/drawing/2014/main" id="{0FF6A932-CFF1-905A-BAD0-9B96FAED6603}"/>
              </a:ext>
            </a:extLst>
          </p:cNvPr>
          <p:cNvSpPr txBox="1"/>
          <p:nvPr/>
        </p:nvSpPr>
        <p:spPr>
          <a:xfrm>
            <a:off x="8741838" y="1641786"/>
            <a:ext cx="3075248" cy="5016758"/>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This code generates two histograms using Seaborn library based on two subsets of data from the 'cases'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Subset of data where the date is '2020/03/03', focusing on the 'new_results_reported' column.</a:t>
            </a:r>
          </a:p>
          <a:p>
            <a:r>
              <a:rPr lang="en-US" sz="1600" dirty="0">
                <a:latin typeface="Calibri" panose="020F0502020204030204" pitchFamily="34" charset="0"/>
                <a:ea typeface="Calibri" panose="020F0502020204030204" pitchFamily="34" charset="0"/>
                <a:cs typeface="Calibri" panose="020F0502020204030204" pitchFamily="34" charset="0"/>
              </a:rPr>
              <a:t>Subset of data where the state name is 'Alabama', focusing on the 'total_results_reported' column.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0" i="0" dirty="0">
                <a:effectLst/>
                <a:latin typeface="Söhne"/>
              </a:rPr>
              <a:t>The first histogram on the left shows the distribution of the number of new COVID-19 cases reported on March 3rd, 2020, while the second histogram on the right shows the distribution of the total number of reported COVID-19 cases in Alabama.</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639009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1B8CEF-55C1-363B-6828-99C785FFB5B5}"/>
              </a:ext>
            </a:extLst>
          </p:cNvPr>
          <p:cNvPicPr>
            <a:picLocks noChangeAspect="1"/>
          </p:cNvPicPr>
          <p:nvPr/>
        </p:nvPicPr>
        <p:blipFill>
          <a:blip r:embed="rId2"/>
          <a:stretch>
            <a:fillRect/>
          </a:stretch>
        </p:blipFill>
        <p:spPr>
          <a:xfrm>
            <a:off x="1395033" y="588372"/>
            <a:ext cx="5846168" cy="5201283"/>
          </a:xfrm>
          <a:prstGeom prst="rect">
            <a:avLst/>
          </a:prstGeom>
        </p:spPr>
      </p:pic>
      <p:sp>
        <p:nvSpPr>
          <p:cNvPr id="14"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EB0BF7D-51DE-D2EE-CC07-76AE4578316B}"/>
              </a:ext>
            </a:extLst>
          </p:cNvPr>
          <p:cNvSpPr>
            <a:spLocks noGrp="1"/>
          </p:cNvSpPr>
          <p:nvPr>
            <p:ph type="title"/>
          </p:nvPr>
        </p:nvSpPr>
        <p:spPr>
          <a:xfrm>
            <a:off x="8569666" y="1314922"/>
            <a:ext cx="3176246" cy="2009191"/>
          </a:xfrm>
        </p:spPr>
        <p:txBody>
          <a:bodyPr vert="horz" lIns="91440" tIns="45720" rIns="91440" bIns="45720" rtlCol="0" anchor="b">
            <a:noAutofit/>
          </a:bodyPr>
          <a:lstStyle/>
          <a:p>
            <a:r>
              <a:rPr lang="en-US" sz="2800" cap="all" dirty="0"/>
              <a:t>Histogram showing count of cases for each state</a:t>
            </a:r>
          </a:p>
        </p:txBody>
      </p:sp>
    </p:spTree>
    <p:extLst>
      <p:ext uri="{BB962C8B-B14F-4D97-AF65-F5344CB8AC3E}">
        <p14:creationId xmlns:p14="http://schemas.microsoft.com/office/powerpoint/2010/main" val="150742912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11" name="Group 311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11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311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3115" name="Rectangle 311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3CA43A40-F7D2-C250-A027-7C416978E4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2570" y="640080"/>
            <a:ext cx="6523789" cy="5577840"/>
          </a:xfrm>
          <a:prstGeom prst="rect">
            <a:avLst/>
          </a:prstGeom>
          <a:noFill/>
          <a:extLst>
            <a:ext uri="{909E8E84-426E-40DD-AFC4-6F175D3DCCD1}">
              <a14:hiddenFill xmlns:a14="http://schemas.microsoft.com/office/drawing/2010/main">
                <a:solidFill>
                  <a:srgbClr val="FFFFFF"/>
                </a:solidFill>
              </a14:hiddenFill>
            </a:ext>
          </a:extLst>
        </p:spPr>
      </p:pic>
      <p:sp>
        <p:nvSpPr>
          <p:cNvPr id="311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83A9EE55-9E36-C331-D2E0-BCF05621A1A3}"/>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2800" cap="all" dirty="0"/>
              <a:t>HISTOGRAM SHOWING POSITIVE, NEGATIVE AND INCONCLUSIVE CASES</a:t>
            </a:r>
          </a:p>
        </p:txBody>
      </p:sp>
    </p:spTree>
    <p:extLst>
      <p:ext uri="{BB962C8B-B14F-4D97-AF65-F5344CB8AC3E}">
        <p14:creationId xmlns:p14="http://schemas.microsoft.com/office/powerpoint/2010/main" val="95777826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pward trend">
            <a:extLst>
              <a:ext uri="{FF2B5EF4-FFF2-40B4-BE49-F238E27FC236}">
                <a16:creationId xmlns:a16="http://schemas.microsoft.com/office/drawing/2014/main" id="{2DCF033B-07D9-EAB6-C806-B5DB51E0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545" y="640080"/>
            <a:ext cx="5577840" cy="5577840"/>
          </a:xfrm>
          <a:prstGeom prst="rect">
            <a:avLst/>
          </a:prstGeom>
        </p:spPr>
      </p:pic>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E40F382-72CA-0FE7-0AA0-195B2D135374}"/>
              </a:ext>
            </a:extLst>
          </p:cNvPr>
          <p:cNvSpPr>
            <a:spLocks noGrp="1"/>
          </p:cNvSpPr>
          <p:nvPr>
            <p:ph type="title"/>
          </p:nvPr>
        </p:nvSpPr>
        <p:spPr>
          <a:xfrm>
            <a:off x="8569666" y="1314922"/>
            <a:ext cx="3176246" cy="1396005"/>
          </a:xfrm>
        </p:spPr>
        <p:txBody>
          <a:bodyPr vert="horz" lIns="91440" tIns="45720" rIns="91440" bIns="45720" rtlCol="0" anchor="b">
            <a:normAutofit/>
          </a:bodyPr>
          <a:lstStyle/>
          <a:p>
            <a:pPr algn="l"/>
            <a:r>
              <a:rPr lang="en-US" sz="2800" dirty="0"/>
              <a:t>Summary statistics</a:t>
            </a:r>
          </a:p>
        </p:txBody>
      </p:sp>
      <p:sp>
        <p:nvSpPr>
          <p:cNvPr id="3" name="Text Placeholder 2">
            <a:extLst>
              <a:ext uri="{FF2B5EF4-FFF2-40B4-BE49-F238E27FC236}">
                <a16:creationId xmlns:a16="http://schemas.microsoft.com/office/drawing/2014/main" id="{425F3A7A-26B2-D39C-907C-B4785ACC26EE}"/>
              </a:ext>
            </a:extLst>
          </p:cNvPr>
          <p:cNvSpPr>
            <a:spLocks noGrp="1"/>
          </p:cNvSpPr>
          <p:nvPr>
            <p:ph type="body" idx="1"/>
          </p:nvPr>
        </p:nvSpPr>
        <p:spPr>
          <a:xfrm>
            <a:off x="8569666" y="2861535"/>
            <a:ext cx="3176246" cy="3253524"/>
          </a:xfrm>
        </p:spPr>
        <p:txBody>
          <a:bodyPr vert="horz" lIns="91440" tIns="45720" rIns="91440" bIns="45720" rtlCol="0">
            <a:normAutofit/>
          </a:bodyPr>
          <a:lstStyle/>
          <a:p>
            <a:pPr algn="l"/>
            <a:r>
              <a:rPr lang="en-US" sz="2000" dirty="0">
                <a:solidFill>
                  <a:srgbClr val="EFEDE3"/>
                </a:solidFill>
              </a:rPr>
              <a:t>These are the statistics for New_results_reported and total_results_reported</a:t>
            </a:r>
          </a:p>
        </p:txBody>
      </p:sp>
      <p:pic>
        <p:nvPicPr>
          <p:cNvPr id="5" name="Picture 4">
            <a:extLst>
              <a:ext uri="{FF2B5EF4-FFF2-40B4-BE49-F238E27FC236}">
                <a16:creationId xmlns:a16="http://schemas.microsoft.com/office/drawing/2014/main" id="{7893F649-F289-3578-BAE7-5E836CF44E47}"/>
              </a:ext>
            </a:extLst>
          </p:cNvPr>
          <p:cNvPicPr>
            <a:picLocks noChangeAspect="1"/>
          </p:cNvPicPr>
          <p:nvPr/>
        </p:nvPicPr>
        <p:blipFill>
          <a:blip r:embed="rId4"/>
          <a:stretch>
            <a:fillRect/>
          </a:stretch>
        </p:blipFill>
        <p:spPr>
          <a:xfrm>
            <a:off x="738855" y="744469"/>
            <a:ext cx="6925642" cy="5048567"/>
          </a:xfrm>
          <a:prstGeom prst="rect">
            <a:avLst/>
          </a:prstGeom>
        </p:spPr>
      </p:pic>
    </p:spTree>
    <p:extLst>
      <p:ext uri="{BB962C8B-B14F-4D97-AF65-F5344CB8AC3E}">
        <p14:creationId xmlns:p14="http://schemas.microsoft.com/office/powerpoint/2010/main" val="304564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1"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EC42AA-8178-2161-D465-C7273516B8D2}"/>
              </a:ext>
            </a:extLst>
          </p:cNvPr>
          <p:cNvPicPr>
            <a:picLocks noChangeAspect="1"/>
          </p:cNvPicPr>
          <p:nvPr/>
        </p:nvPicPr>
        <p:blipFill>
          <a:blip r:embed="rId2"/>
          <a:stretch>
            <a:fillRect/>
          </a:stretch>
        </p:blipFill>
        <p:spPr>
          <a:xfrm>
            <a:off x="578966" y="242514"/>
            <a:ext cx="6900380" cy="3070842"/>
          </a:xfrm>
          <a:prstGeom prst="rect">
            <a:avLst/>
          </a:prstGeom>
        </p:spPr>
      </p:pic>
      <p:sp>
        <p:nvSpPr>
          <p:cNvPr id="22"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6ABDB896-7342-81AC-E111-1C8D960C9B98}"/>
              </a:ext>
            </a:extLst>
          </p:cNvPr>
          <p:cNvSpPr>
            <a:spLocks noGrp="1"/>
          </p:cNvSpPr>
          <p:nvPr>
            <p:ph type="title"/>
          </p:nvPr>
        </p:nvSpPr>
        <p:spPr>
          <a:xfrm>
            <a:off x="8569666" y="1314922"/>
            <a:ext cx="3176246" cy="1084433"/>
          </a:xfrm>
        </p:spPr>
        <p:txBody>
          <a:bodyPr vert="horz" lIns="91440" tIns="45720" rIns="91440" bIns="45720" rtlCol="0" anchor="b">
            <a:normAutofit/>
          </a:bodyPr>
          <a:lstStyle/>
          <a:p>
            <a:pPr algn="l"/>
            <a:r>
              <a:rPr lang="en-US" sz="4800" dirty="0"/>
              <a:t>BOXPLOTS</a:t>
            </a:r>
          </a:p>
        </p:txBody>
      </p:sp>
      <p:sp>
        <p:nvSpPr>
          <p:cNvPr id="3" name="Text Placeholder 2">
            <a:extLst>
              <a:ext uri="{FF2B5EF4-FFF2-40B4-BE49-F238E27FC236}">
                <a16:creationId xmlns:a16="http://schemas.microsoft.com/office/drawing/2014/main" id="{57D9139D-CC20-0BA7-0B99-8405508562C9}"/>
              </a:ext>
            </a:extLst>
          </p:cNvPr>
          <p:cNvSpPr>
            <a:spLocks noGrp="1"/>
          </p:cNvSpPr>
          <p:nvPr>
            <p:ph type="body" idx="1"/>
          </p:nvPr>
        </p:nvSpPr>
        <p:spPr>
          <a:xfrm>
            <a:off x="8569666" y="2549563"/>
            <a:ext cx="3176246" cy="3565496"/>
          </a:xfrm>
        </p:spPr>
        <p:txBody>
          <a:bodyPr vert="horz" lIns="91440" tIns="45720" rIns="91440" bIns="45720" rtlCol="0">
            <a:normAutofit/>
          </a:bodyPr>
          <a:lstStyle/>
          <a:p>
            <a:pPr algn="l"/>
            <a:r>
              <a:rPr lang="en-US" sz="2000" dirty="0">
                <a:solidFill>
                  <a:srgbClr val="EFEDE3"/>
                </a:solidFill>
              </a:rPr>
              <a:t>These figures show the box plots for new_results_reported and total_results_reported</a:t>
            </a:r>
          </a:p>
        </p:txBody>
      </p:sp>
      <p:pic>
        <p:nvPicPr>
          <p:cNvPr id="7" name="Picture 6">
            <a:extLst>
              <a:ext uri="{FF2B5EF4-FFF2-40B4-BE49-F238E27FC236}">
                <a16:creationId xmlns:a16="http://schemas.microsoft.com/office/drawing/2014/main" id="{5F1B7AF2-BAC8-E9C2-AF85-3630041035B5}"/>
              </a:ext>
            </a:extLst>
          </p:cNvPr>
          <p:cNvPicPr>
            <a:picLocks noChangeAspect="1"/>
          </p:cNvPicPr>
          <p:nvPr/>
        </p:nvPicPr>
        <p:blipFill>
          <a:blip r:embed="rId3"/>
          <a:stretch>
            <a:fillRect/>
          </a:stretch>
        </p:blipFill>
        <p:spPr>
          <a:xfrm>
            <a:off x="578965" y="3429000"/>
            <a:ext cx="6900379" cy="3162741"/>
          </a:xfrm>
          <a:prstGeom prst="rect">
            <a:avLst/>
          </a:prstGeom>
        </p:spPr>
      </p:pic>
    </p:spTree>
    <p:extLst>
      <p:ext uri="{BB962C8B-B14F-4D97-AF65-F5344CB8AC3E}">
        <p14:creationId xmlns:p14="http://schemas.microsoft.com/office/powerpoint/2010/main" val="260298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37">
            <a:extLst>
              <a:ext uri="{FF2B5EF4-FFF2-40B4-BE49-F238E27FC236}">
                <a16:creationId xmlns:a16="http://schemas.microsoft.com/office/drawing/2014/main" id="{699C17EF-9F98-4D0C-A74B-FA23A50A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5100824" y="685800"/>
            <a:ext cx="6176776" cy="1485900"/>
          </a:xfrm>
        </p:spPr>
        <p:txBody>
          <a:bodyPr>
            <a:normAutofit/>
          </a:bodyPr>
          <a:lstStyle/>
          <a:p>
            <a:r>
              <a:rPr lang="en-US" b="1" dirty="0"/>
              <a:t>TOPICS TO COVER</a:t>
            </a:r>
          </a:p>
        </p:txBody>
      </p:sp>
      <p:pic>
        <p:nvPicPr>
          <p:cNvPr id="14" name="Picture 13" descr="Magnifying glass showing decling performance">
            <a:extLst>
              <a:ext uri="{FF2B5EF4-FFF2-40B4-BE49-F238E27FC236}">
                <a16:creationId xmlns:a16="http://schemas.microsoft.com/office/drawing/2014/main" id="{6EF6AA84-24EC-F5EC-A7EB-8C4B99DD618F}"/>
              </a:ext>
            </a:extLst>
          </p:cNvPr>
          <p:cNvPicPr>
            <a:picLocks noChangeAspect="1"/>
          </p:cNvPicPr>
          <p:nvPr/>
        </p:nvPicPr>
        <p:blipFill rotWithShape="1">
          <a:blip r:embed="rId2">
            <a:grayscl/>
          </a:blip>
          <a:srcRect l="12360" r="42846" b="-1"/>
          <a:stretch/>
        </p:blipFill>
        <p:spPr>
          <a:xfrm>
            <a:off x="-1" y="10"/>
            <a:ext cx="4602146" cy="6857990"/>
          </a:xfrm>
          <a:prstGeom prst="rect">
            <a:avLst/>
          </a:prstGeom>
        </p:spPr>
      </p:pic>
      <p:sp>
        <p:nvSpPr>
          <p:cNvPr id="44" name="Rectangle 39">
            <a:extLst>
              <a:ext uri="{FF2B5EF4-FFF2-40B4-BE49-F238E27FC236}">
                <a16:creationId xmlns:a16="http://schemas.microsoft.com/office/drawing/2014/main" id="{ECE34936-B6F6-4892-93D7-48FAA43F3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145" cy="6858000"/>
          </a:xfrm>
          <a:prstGeom prst="rect">
            <a:avLst/>
          </a:prstGeom>
          <a:gradFill flip="none" rotWithShape="1">
            <a:gsLst>
              <a:gs pos="3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4F17385-8DC0-437B-80A6-4E608B5AC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Content Placeholder 5">
            <a:extLst>
              <a:ext uri="{FF2B5EF4-FFF2-40B4-BE49-F238E27FC236}">
                <a16:creationId xmlns:a16="http://schemas.microsoft.com/office/drawing/2014/main" id="{A8F256C7-1145-E484-26E6-109E3527AF4D}"/>
              </a:ext>
            </a:extLst>
          </p:cNvPr>
          <p:cNvSpPr>
            <a:spLocks noGrp="1"/>
          </p:cNvSpPr>
          <p:nvPr>
            <p:ph idx="1"/>
          </p:nvPr>
        </p:nvSpPr>
        <p:spPr>
          <a:xfrm>
            <a:off x="5100823" y="1742739"/>
            <a:ext cx="6399101" cy="4429461"/>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Introduction</a:t>
            </a:r>
          </a:p>
          <a:p>
            <a:r>
              <a:rPr lang="en-US" b="0" i="0" dirty="0">
                <a:effectLst/>
                <a:latin typeface="Calibri" panose="020F0502020204030204" pitchFamily="34" charset="0"/>
                <a:ea typeface="Calibri" panose="020F0502020204030204" pitchFamily="34" charset="0"/>
                <a:cs typeface="Calibri" panose="020F0502020204030204" pitchFamily="34" charset="0"/>
              </a:rPr>
              <a:t>How did AI and ML </a:t>
            </a:r>
            <a:r>
              <a:rPr lang="en-US" dirty="0">
                <a:latin typeface="Calibri" panose="020F0502020204030204" pitchFamily="34" charset="0"/>
                <a:ea typeface="Calibri" panose="020F0502020204030204" pitchFamily="34" charset="0"/>
                <a:cs typeface="Calibri" panose="020F0502020204030204" pitchFamily="34" charset="0"/>
              </a:rPr>
              <a:t>help </a:t>
            </a:r>
            <a:r>
              <a:rPr lang="en-US" b="0" i="0" dirty="0">
                <a:effectLst/>
                <a:latin typeface="Calibri" panose="020F0502020204030204" pitchFamily="34" charset="0"/>
                <a:ea typeface="Calibri" panose="020F0502020204030204" pitchFamily="34" charset="0"/>
                <a:cs typeface="Calibri" panose="020F0502020204030204" pitchFamily="34" charset="0"/>
              </a:rPr>
              <a:t>COVID-19</a:t>
            </a:r>
          </a:p>
          <a:p>
            <a:r>
              <a:rPr lang="en-US" dirty="0">
                <a:latin typeface="Calibri" panose="020F0502020204030204" pitchFamily="34" charset="0"/>
                <a:ea typeface="Calibri" panose="020F0502020204030204" pitchFamily="34" charset="0"/>
                <a:cs typeface="Calibri" panose="020F0502020204030204" pitchFamily="34" charset="0"/>
              </a:rPr>
              <a:t>Problem Statement</a:t>
            </a:r>
          </a:p>
          <a:p>
            <a:r>
              <a:rPr lang="en-US" dirty="0">
                <a:latin typeface="Calibri" panose="020F0502020204030204" pitchFamily="34" charset="0"/>
                <a:ea typeface="Calibri" panose="020F0502020204030204" pitchFamily="34" charset="0"/>
                <a:cs typeface="Calibri" panose="020F0502020204030204" pitchFamily="34" charset="0"/>
              </a:rPr>
              <a:t>Dataset Explanation</a:t>
            </a:r>
          </a:p>
          <a:p>
            <a:r>
              <a:rPr lang="en-US" dirty="0">
                <a:latin typeface="Calibri" panose="020F0502020204030204" pitchFamily="34" charset="0"/>
                <a:ea typeface="Calibri" panose="020F0502020204030204" pitchFamily="34" charset="0"/>
                <a:cs typeface="Calibri" panose="020F0502020204030204" pitchFamily="34" charset="0"/>
              </a:rPr>
              <a:t>Data Preparation</a:t>
            </a:r>
          </a:p>
          <a:p>
            <a:r>
              <a:rPr lang="en-US" dirty="0">
                <a:latin typeface="Calibri" panose="020F0502020204030204" pitchFamily="34" charset="0"/>
                <a:ea typeface="Calibri" panose="020F0502020204030204" pitchFamily="34" charset="0"/>
                <a:cs typeface="Calibri" panose="020F0502020204030204" pitchFamily="34" charset="0"/>
              </a:rPr>
              <a:t>Exploratory Data Analysis</a:t>
            </a:r>
          </a:p>
          <a:p>
            <a:r>
              <a:rPr lang="en-US" dirty="0">
                <a:latin typeface="Calibri" panose="020F0502020204030204" pitchFamily="34" charset="0"/>
                <a:ea typeface="Calibri" panose="020F0502020204030204" pitchFamily="34" charset="0"/>
                <a:cs typeface="Calibri" panose="020F0502020204030204" pitchFamily="34" charset="0"/>
              </a:rPr>
              <a:t>Clustering Methods Used</a:t>
            </a:r>
          </a:p>
          <a:p>
            <a:r>
              <a:rPr lang="en-US" dirty="0" err="1">
                <a:latin typeface="Calibri" panose="020F0502020204030204" pitchFamily="34" charset="0"/>
                <a:ea typeface="Calibri" panose="020F0502020204030204" pitchFamily="34" charset="0"/>
                <a:cs typeface="Calibri" panose="020F0502020204030204" pitchFamily="34" charset="0"/>
              </a:rPr>
              <a:t>Comparision</a:t>
            </a:r>
            <a:r>
              <a:rPr lang="en-US" dirty="0">
                <a:latin typeface="Calibri" panose="020F0502020204030204" pitchFamily="34" charset="0"/>
                <a:ea typeface="Calibri" panose="020F0502020204030204" pitchFamily="34" charset="0"/>
                <a:cs typeface="Calibri" panose="020F0502020204030204" pitchFamily="34" charset="0"/>
              </a:rPr>
              <a:t> of the Methods</a:t>
            </a:r>
          </a:p>
          <a:p>
            <a:r>
              <a:rPr lang="en-US" dirty="0">
                <a:latin typeface="Calibri" panose="020F0502020204030204" pitchFamily="34" charset="0"/>
                <a:ea typeface="Calibri" panose="020F0502020204030204" pitchFamily="34" charset="0"/>
                <a:cs typeface="Calibri" panose="020F0502020204030204" pitchFamily="34" charset="0"/>
              </a:rPr>
              <a:t>How does this help in Life Care Practices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5" name="Picture 4">
            <a:extLst>
              <a:ext uri="{FF2B5EF4-FFF2-40B4-BE49-F238E27FC236}">
                <a16:creationId xmlns:a16="http://schemas.microsoft.com/office/drawing/2014/main" id="{90B5EE5F-D99C-0E41-0A68-567C0E3B62B7}"/>
              </a:ext>
            </a:extLst>
          </p:cNvPr>
          <p:cNvPicPr>
            <a:picLocks noChangeAspect="1"/>
          </p:cNvPicPr>
          <p:nvPr/>
        </p:nvPicPr>
        <p:blipFill rotWithShape="1">
          <a:blip r:embed="rId2">
            <a:grayscl/>
          </a:blip>
          <a:srcRect t="4703" b="20283"/>
          <a:stretch/>
        </p:blipFill>
        <p:spPr>
          <a:xfrm>
            <a:off x="20" y="0"/>
            <a:ext cx="12191980" cy="6857990"/>
          </a:xfrm>
          <a:prstGeom prst="rect">
            <a:avLst/>
          </a:prstGeom>
        </p:spPr>
      </p:pic>
      <p:sp>
        <p:nvSpPr>
          <p:cNvPr id="49" name="Rectangle 48">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53"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569DEE04-B5EC-8BCC-D257-015AC1EE2129}"/>
              </a:ext>
            </a:extLst>
          </p:cNvPr>
          <p:cNvSpPr>
            <a:spLocks noGrp="1"/>
          </p:cNvSpPr>
          <p:nvPr>
            <p:ph type="title"/>
          </p:nvPr>
        </p:nvSpPr>
        <p:spPr>
          <a:xfrm>
            <a:off x="1915128" y="666974"/>
            <a:ext cx="8361229" cy="1990165"/>
          </a:xfrm>
        </p:spPr>
        <p:txBody>
          <a:bodyPr vert="horz" lIns="91440" tIns="45720" rIns="91440" bIns="45720" rtlCol="0" anchor="b">
            <a:normAutofit/>
          </a:bodyPr>
          <a:lstStyle/>
          <a:p>
            <a:pPr algn="ctr"/>
            <a:r>
              <a:rPr lang="en-US" sz="5000" b="1" dirty="0"/>
              <a:t>Clustering Methods Used</a:t>
            </a:r>
            <a:br>
              <a:rPr lang="en-US" sz="5000" dirty="0"/>
            </a:br>
            <a:endParaRPr lang="en-US" sz="5000" dirty="0"/>
          </a:p>
        </p:txBody>
      </p:sp>
      <p:sp>
        <p:nvSpPr>
          <p:cNvPr id="3" name="Text Placeholder 2">
            <a:extLst>
              <a:ext uri="{FF2B5EF4-FFF2-40B4-BE49-F238E27FC236}">
                <a16:creationId xmlns:a16="http://schemas.microsoft.com/office/drawing/2014/main" id="{FC5C99A5-379E-C676-90C4-AB62652EB055}"/>
              </a:ext>
            </a:extLst>
          </p:cNvPr>
          <p:cNvSpPr>
            <a:spLocks noGrp="1"/>
          </p:cNvSpPr>
          <p:nvPr>
            <p:ph type="body" idx="1"/>
          </p:nvPr>
        </p:nvSpPr>
        <p:spPr>
          <a:xfrm>
            <a:off x="1731982" y="2398955"/>
            <a:ext cx="7779598" cy="2754002"/>
          </a:xfrm>
        </p:spPr>
        <p:txBody>
          <a:bodyPr vert="horz" lIns="91440" tIns="45720" rIns="91440" bIns="45720" rtlCol="0">
            <a:noAutofit/>
          </a:bodyPr>
          <a:lstStyle/>
          <a:p>
            <a:pPr marL="285750" indent="-285750" algn="just">
              <a:lnSpc>
                <a:spcPct val="102000"/>
              </a:lnSpc>
              <a:spcAft>
                <a:spcPts val="600"/>
              </a:spcAft>
              <a:buFont typeface="Arial" panose="020B0604020202020204" pitchFamily="34" charset="0"/>
              <a:buChar cha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Clustering with K-means-Elbow Method: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The "elbow method" is a way for figuring out how many clusters in K-means clustering are best.</a:t>
            </a:r>
          </a:p>
          <a:p>
            <a:pPr marL="285750" indent="-285750" algn="just">
              <a:lnSpc>
                <a:spcPct val="102000"/>
              </a:lnSpc>
              <a:spcAft>
                <a:spcPts val="600"/>
              </a:spcAft>
              <a:buFont typeface="Arial" panose="020B0604020202020204" pitchFamily="34" charset="0"/>
              <a:buChar cha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Density-Based Spatial Clustering of Applications with Noise is known as DBSCAN.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It is a clustering method that differentiates sparsely populated regions from high-density regions by grouping nearby points together in those regions. Clusters are defined by DBSCAN as contiguous high-density point regions that are divided by low-density point regions. Epsilon () and minimum points (minutes) are two of its crucial factors.</a:t>
            </a:r>
          </a:p>
          <a:p>
            <a:pPr algn="ctr">
              <a:lnSpc>
                <a:spcPct val="102000"/>
              </a:lnSpc>
              <a:spcAft>
                <a:spcPts val="600"/>
              </a:spcAft>
            </a:pP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807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10FD5-D1DF-D893-D577-EB63B8893D42}"/>
              </a:ext>
            </a:extLst>
          </p:cNvPr>
          <p:cNvSpPr>
            <a:spLocks noGrp="1"/>
          </p:cNvSpPr>
          <p:nvPr>
            <p:ph type="title"/>
          </p:nvPr>
        </p:nvSpPr>
        <p:spPr>
          <a:xfrm>
            <a:off x="1021750" y="4278245"/>
            <a:ext cx="4913384" cy="1762969"/>
          </a:xfrm>
        </p:spPr>
        <p:txBody>
          <a:bodyPr>
            <a:normAutofit/>
          </a:bodyPr>
          <a:lstStyle/>
          <a:p>
            <a:r>
              <a:rPr lang="en-US" b="1">
                <a:latin typeface="Calibri" panose="020F0502020204030204" pitchFamily="34" charset="0"/>
                <a:ea typeface="Calibri" panose="020F0502020204030204" pitchFamily="34" charset="0"/>
                <a:cs typeface="Calibri" panose="020F0502020204030204" pitchFamily="34" charset="0"/>
              </a:rPr>
              <a:t>K-means-Elbow Method</a:t>
            </a:r>
            <a:endParaRPr lang="en-US" dirty="0"/>
          </a:p>
        </p:txBody>
      </p:sp>
      <p:pic>
        <p:nvPicPr>
          <p:cNvPr id="5124" name="Picture 4">
            <a:extLst>
              <a:ext uri="{FF2B5EF4-FFF2-40B4-BE49-F238E27FC236}">
                <a16:creationId xmlns:a16="http://schemas.microsoft.com/office/drawing/2014/main" id="{964B17B9-9A96-8C60-34AA-7EC157DC1C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333284"/>
            <a:ext cx="5291668" cy="29769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725820CE-5B58-8636-01D3-9CD61F041F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6" y="333284"/>
            <a:ext cx="5291667" cy="2976919"/>
          </a:xfrm>
          <a:prstGeom prst="rect">
            <a:avLst/>
          </a:prstGeom>
          <a:noFill/>
          <a:extLst>
            <a:ext uri="{909E8E84-426E-40DD-AFC4-6F175D3DCCD1}">
              <a14:hiddenFill xmlns:a14="http://schemas.microsoft.com/office/drawing/2010/main">
                <a:solidFill>
                  <a:srgbClr val="FFFFFF"/>
                </a:solidFill>
              </a14:hiddenFill>
            </a:ext>
          </a:extLst>
        </p:spPr>
      </p:pic>
      <p:sp>
        <p:nvSpPr>
          <p:cNvPr id="5133" name="Freeform: Shape 513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5134" name="Content Placeholder 5127">
            <a:extLst>
              <a:ext uri="{FF2B5EF4-FFF2-40B4-BE49-F238E27FC236}">
                <a16:creationId xmlns:a16="http://schemas.microsoft.com/office/drawing/2014/main" id="{D653EDEB-D652-4C2C-F665-B03ACD583AC3}"/>
              </a:ext>
            </a:extLst>
          </p:cNvPr>
          <p:cNvSpPr>
            <a:spLocks noGrp="1"/>
          </p:cNvSpPr>
          <p:nvPr>
            <p:ph idx="1"/>
          </p:nvPr>
        </p:nvSpPr>
        <p:spPr>
          <a:xfrm>
            <a:off x="5185186" y="4278246"/>
            <a:ext cx="5787613" cy="1841856"/>
          </a:xfrm>
        </p:spPr>
        <p:txBody>
          <a:bodyPr>
            <a:normAutofit fontScale="92500" lnSpcReduction="10000"/>
          </a:bodyPr>
          <a:lstStyle/>
          <a:p>
            <a:r>
              <a:rPr lang="en-US" sz="1600" b="0" i="0" dirty="0">
                <a:solidFill>
                  <a:srgbClr val="374151"/>
                </a:solidFill>
                <a:effectLst/>
                <a:latin typeface="Söhne"/>
              </a:rPr>
              <a:t>A </a:t>
            </a:r>
            <a:r>
              <a:rPr lang="en-US" sz="1600" b="1" i="0" dirty="0">
                <a:solidFill>
                  <a:srgbClr val="374151"/>
                </a:solidFill>
                <a:effectLst/>
                <a:latin typeface="Söhne"/>
              </a:rPr>
              <a:t>silhouette score </a:t>
            </a:r>
            <a:r>
              <a:rPr lang="en-US" sz="1600" b="0" i="0" dirty="0">
                <a:solidFill>
                  <a:srgbClr val="374151"/>
                </a:solidFill>
                <a:effectLst/>
                <a:latin typeface="Söhne"/>
              </a:rPr>
              <a:t>of 0.62 indicates that the clustering is fairly clear and well-separated. The score for a silhouette can vary from -1 to 1. While a score of -1 suggests that the data points are likely assigned to the incorrect clusters, a score of 1 indicates that the data points are clearly segregated and belong to their respective clusters. A score that is very near to zero means that the data points may overlap or may not be clearly attributed to any one cluster. In general, better-defined clusters are indicated by a higher silhouette score.</a:t>
            </a:r>
          </a:p>
        </p:txBody>
      </p:sp>
      <p:sp>
        <p:nvSpPr>
          <p:cNvPr id="5135" name="Freeform: Shape 513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3437054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71" name="Rectangle 617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2AE1-A52A-B869-5794-8B3A346DD2BD}"/>
              </a:ext>
            </a:extLst>
          </p:cNvPr>
          <p:cNvSpPr>
            <a:spLocks noGrp="1"/>
          </p:cNvSpPr>
          <p:nvPr>
            <p:ph type="title"/>
          </p:nvPr>
        </p:nvSpPr>
        <p:spPr>
          <a:xfrm>
            <a:off x="1021750" y="4278245"/>
            <a:ext cx="4913384" cy="1762969"/>
          </a:xfrm>
        </p:spPr>
        <p:txBody>
          <a:bodyP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Outcome Result vs New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Outcome Result vs Total Results (for k=5)</a:t>
            </a:r>
          </a:p>
        </p:txBody>
      </p:sp>
      <p:pic>
        <p:nvPicPr>
          <p:cNvPr id="6148" name="Picture 4">
            <a:extLst>
              <a:ext uri="{FF2B5EF4-FFF2-40B4-BE49-F238E27FC236}">
                <a16:creationId xmlns:a16="http://schemas.microsoft.com/office/drawing/2014/main" id="{89E76E3A-33FD-DA3E-B513-AA633704AA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30" r="-3" b="11771"/>
          <a:stretch/>
        </p:blipFill>
        <p:spPr bwMode="auto">
          <a:xfrm>
            <a:off x="6542224" y="333285"/>
            <a:ext cx="5205127" cy="3222716"/>
          </a:xfrm>
          <a:prstGeom prst="rect">
            <a:avLst/>
          </a:prstGeom>
          <a:noFill/>
          <a:extLst>
            <a:ext uri="{909E8E84-426E-40DD-AFC4-6F175D3DCCD1}">
              <a14:hiddenFill xmlns:a14="http://schemas.microsoft.com/office/drawing/2010/main">
                <a:solidFill>
                  <a:srgbClr val="FFFFFF"/>
                </a:solidFill>
              </a14:hiddenFill>
            </a:ext>
          </a:extLst>
        </p:spPr>
      </p:pic>
      <p:sp>
        <p:nvSpPr>
          <p:cNvPr id="6173" name="Freeform: Shape 617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6150" name="Content Placeholder 6149">
            <a:extLst>
              <a:ext uri="{FF2B5EF4-FFF2-40B4-BE49-F238E27FC236}">
                <a16:creationId xmlns:a16="http://schemas.microsoft.com/office/drawing/2014/main" id="{5FBD6D12-F0F9-948A-BE9E-1018D48FB0FC}"/>
              </a:ext>
            </a:extLst>
          </p:cNvPr>
          <p:cNvSpPr>
            <a:spLocks noGrp="1"/>
          </p:cNvSpPr>
          <p:nvPr>
            <p:ph idx="1"/>
          </p:nvPr>
        </p:nvSpPr>
        <p:spPr>
          <a:xfrm>
            <a:off x="6253810" y="4278246"/>
            <a:ext cx="4718989" cy="1841856"/>
          </a:xfrm>
        </p:spPr>
        <p:txBody>
          <a:bodyPr>
            <a:normAutofit/>
          </a:bodyPr>
          <a:lstStyle/>
          <a:p>
            <a:r>
              <a:rPr lang="en-US" sz="1800" dirty="0"/>
              <a:t>We used label encoding and assigned 0 for inconclusive,1 for Negative, and 2 for positive cases. Here we could see that there are more negative cases among the newly reported cases.</a:t>
            </a:r>
          </a:p>
          <a:p>
            <a:r>
              <a:rPr lang="en-US" sz="1800" dirty="0"/>
              <a:t>For the total reported cases all are similar.</a:t>
            </a:r>
          </a:p>
        </p:txBody>
      </p:sp>
      <p:sp>
        <p:nvSpPr>
          <p:cNvPr id="6175" name="Freeform: Shape 617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pic>
        <p:nvPicPr>
          <p:cNvPr id="4" name="Picture 6">
            <a:extLst>
              <a:ext uri="{FF2B5EF4-FFF2-40B4-BE49-F238E27FC236}">
                <a16:creationId xmlns:a16="http://schemas.microsoft.com/office/drawing/2014/main" id="{6F4D84D8-6E31-7F43-3B0E-DC84D08AC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68" y="247426"/>
            <a:ext cx="6311489" cy="339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325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95" name="Rectangle 7188">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E873-5D3F-91D6-C181-CBE2A36FDCEE}"/>
              </a:ext>
            </a:extLst>
          </p:cNvPr>
          <p:cNvSpPr>
            <a:spLocks noGrp="1"/>
          </p:cNvSpPr>
          <p:nvPr>
            <p:ph type="title"/>
          </p:nvPr>
        </p:nvSpPr>
        <p:spPr>
          <a:xfrm>
            <a:off x="1021750" y="4278245"/>
            <a:ext cx="4913384" cy="1762969"/>
          </a:xfrm>
        </p:spPr>
        <p:txBody>
          <a:bodyP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State Name vs New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State Name vs Total Results (for k=5)</a:t>
            </a:r>
            <a:endParaRPr lang="en-US" sz="2800" dirty="0"/>
          </a:p>
        </p:txBody>
      </p:sp>
      <p:pic>
        <p:nvPicPr>
          <p:cNvPr id="7170" name="Picture 2">
            <a:extLst>
              <a:ext uri="{FF2B5EF4-FFF2-40B4-BE49-F238E27FC236}">
                <a16:creationId xmlns:a16="http://schemas.microsoft.com/office/drawing/2014/main" id="{D74F1BDF-930D-2055-9C2E-A03B8656B8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643466"/>
            <a:ext cx="6133852" cy="29125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7FF0C90-5185-B6C7-3C76-B31305629A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6478" y="643467"/>
            <a:ext cx="4352623" cy="2912533"/>
          </a:xfrm>
          <a:prstGeom prst="rect">
            <a:avLst/>
          </a:prstGeom>
          <a:noFill/>
          <a:extLst>
            <a:ext uri="{909E8E84-426E-40DD-AFC4-6F175D3DCCD1}">
              <a14:hiddenFill xmlns:a14="http://schemas.microsoft.com/office/drawing/2010/main">
                <a:solidFill>
                  <a:srgbClr val="FFFFFF"/>
                </a:solidFill>
              </a14:hiddenFill>
            </a:ext>
          </a:extLst>
        </p:spPr>
      </p:pic>
      <p:sp>
        <p:nvSpPr>
          <p:cNvPr id="7196" name="Freeform: Shape 7190">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7174" name="Content Placeholder 7173">
            <a:extLst>
              <a:ext uri="{FF2B5EF4-FFF2-40B4-BE49-F238E27FC236}">
                <a16:creationId xmlns:a16="http://schemas.microsoft.com/office/drawing/2014/main" id="{1A0972E4-D417-A18D-CF9A-F88B8B48764C}"/>
              </a:ext>
            </a:extLst>
          </p:cNvPr>
          <p:cNvSpPr>
            <a:spLocks noGrp="1"/>
          </p:cNvSpPr>
          <p:nvPr>
            <p:ph idx="1"/>
          </p:nvPr>
        </p:nvSpPr>
        <p:spPr>
          <a:xfrm>
            <a:off x="6253810" y="4278246"/>
            <a:ext cx="4718989" cy="1841856"/>
          </a:xfrm>
        </p:spPr>
        <p:txBody>
          <a:bodyPr>
            <a:normAutofit/>
          </a:bodyPr>
          <a:lstStyle/>
          <a:p>
            <a:r>
              <a:rPr lang="en-US" sz="1800"/>
              <a:t>In the figure we could see the New Results and Total results for the respective states</a:t>
            </a:r>
          </a:p>
        </p:txBody>
      </p:sp>
      <p:sp>
        <p:nvSpPr>
          <p:cNvPr id="7197" name="Freeform: Shape 7192">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1981074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1EDF-1051-6B56-8F8D-3C4A878A9037}"/>
              </a:ext>
            </a:extLst>
          </p:cNvPr>
          <p:cNvSpPr>
            <a:spLocks noGrp="1"/>
          </p:cNvSpPr>
          <p:nvPr>
            <p:ph type="title"/>
          </p:nvPr>
        </p:nvSpPr>
        <p:spPr>
          <a:xfrm>
            <a:off x="1390650" y="685800"/>
            <a:ext cx="4705346" cy="1485900"/>
          </a:xfrm>
        </p:spPr>
        <p:txBody>
          <a:bodyPr>
            <a:normAutofit/>
          </a:bodyPr>
          <a:lstStyle/>
          <a:p>
            <a:r>
              <a:rPr lang="en-US" b="1"/>
              <a:t>Outliers based on distance metric</a:t>
            </a:r>
          </a:p>
        </p:txBody>
      </p:sp>
      <p:sp>
        <p:nvSpPr>
          <p:cNvPr id="8198" name="Content Placeholder 8197">
            <a:extLst>
              <a:ext uri="{FF2B5EF4-FFF2-40B4-BE49-F238E27FC236}">
                <a16:creationId xmlns:a16="http://schemas.microsoft.com/office/drawing/2014/main" id="{33B2F871-83BE-E9FA-0FE7-2EC3FFBD2A01}"/>
              </a:ext>
            </a:extLst>
          </p:cNvPr>
          <p:cNvSpPr>
            <a:spLocks noGrp="1"/>
          </p:cNvSpPr>
          <p:nvPr>
            <p:ph idx="1"/>
          </p:nvPr>
        </p:nvSpPr>
        <p:spPr>
          <a:xfrm>
            <a:off x="1390649" y="2286000"/>
            <a:ext cx="4743353" cy="3581400"/>
          </a:xfrm>
        </p:spPr>
        <p:txBody>
          <a:bodyPr>
            <a:normAutofit/>
          </a:bodyPr>
          <a:lstStyle/>
          <a:p>
            <a:pPr marL="0" indent="0">
              <a:buNone/>
            </a:pPr>
            <a:endParaRPr lang="en-US" dirty="0"/>
          </a:p>
          <a:p>
            <a:r>
              <a:rPr lang="en-US" dirty="0"/>
              <a:t>These rows are 5 top outliers based on distance</a:t>
            </a:r>
          </a:p>
          <a:p>
            <a:endParaRPr lang="en-US" dirty="0"/>
          </a:p>
          <a:p>
            <a:r>
              <a:rPr lang="en-US" dirty="0"/>
              <a:t>The top outlier candidates appear to be in cluster 1 (blue dots in chart above)</a:t>
            </a:r>
          </a:p>
          <a:p>
            <a:r>
              <a:rPr lang="en-US" dirty="0"/>
              <a:t>Top outliers have the largest sum of squared distance values</a:t>
            </a:r>
          </a:p>
        </p:txBody>
      </p:sp>
      <p:pic>
        <p:nvPicPr>
          <p:cNvPr id="5" name="Picture 4">
            <a:extLst>
              <a:ext uri="{FF2B5EF4-FFF2-40B4-BE49-F238E27FC236}">
                <a16:creationId xmlns:a16="http://schemas.microsoft.com/office/drawing/2014/main" id="{CDC189FB-46C2-98AE-309C-DF2C3A505E12}"/>
              </a:ext>
            </a:extLst>
          </p:cNvPr>
          <p:cNvPicPr>
            <a:picLocks noChangeAspect="1"/>
          </p:cNvPicPr>
          <p:nvPr/>
        </p:nvPicPr>
        <p:blipFill rotWithShape="1">
          <a:blip r:embed="rId2"/>
          <a:srcRect r="23523" b="2"/>
          <a:stretch/>
        </p:blipFill>
        <p:spPr>
          <a:xfrm>
            <a:off x="6626711" y="4076700"/>
            <a:ext cx="5088367" cy="2047663"/>
          </a:xfrm>
          <a:prstGeom prst="rect">
            <a:avLst/>
          </a:prstGeom>
        </p:spPr>
      </p:pic>
      <p:pic>
        <p:nvPicPr>
          <p:cNvPr id="6" name="Picture 6">
            <a:extLst>
              <a:ext uri="{FF2B5EF4-FFF2-40B4-BE49-F238E27FC236}">
                <a16:creationId xmlns:a16="http://schemas.microsoft.com/office/drawing/2014/main" id="{9BBC105F-E0F3-D289-E02C-C683B7CD6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711" y="322729"/>
            <a:ext cx="5088367" cy="375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8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7" name="Rectangle 9226">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D29E1-253D-E231-87A3-9FD9CB75BEFC}"/>
              </a:ext>
            </a:extLst>
          </p:cNvPr>
          <p:cNvSpPr>
            <a:spLocks noGrp="1"/>
          </p:cNvSpPr>
          <p:nvPr>
            <p:ph type="title"/>
          </p:nvPr>
        </p:nvSpPr>
        <p:spPr>
          <a:xfrm>
            <a:off x="1021750" y="4278245"/>
            <a:ext cx="4913384" cy="1762969"/>
          </a:xfrm>
        </p:spPr>
        <p:txBody>
          <a:bodyP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Year vs New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Year vs Total Results (for k=5)</a:t>
            </a:r>
            <a:endParaRPr lang="en-US" sz="2800" dirty="0"/>
          </a:p>
        </p:txBody>
      </p:sp>
      <p:pic>
        <p:nvPicPr>
          <p:cNvPr id="9218" name="Picture 2">
            <a:extLst>
              <a:ext uri="{FF2B5EF4-FFF2-40B4-BE49-F238E27FC236}">
                <a16:creationId xmlns:a16="http://schemas.microsoft.com/office/drawing/2014/main" id="{C6F42DE5-CD92-80E5-972F-CBF75083D6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9426" y="333285"/>
            <a:ext cx="4379748" cy="32227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05A6230-F883-B3E4-3F0A-7FA47DD623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76856" y="333285"/>
            <a:ext cx="5938221" cy="3222716"/>
          </a:xfrm>
          <a:prstGeom prst="rect">
            <a:avLst/>
          </a:prstGeom>
          <a:noFill/>
          <a:extLst>
            <a:ext uri="{909E8E84-426E-40DD-AFC4-6F175D3DCCD1}">
              <a14:hiddenFill xmlns:a14="http://schemas.microsoft.com/office/drawing/2010/main">
                <a:solidFill>
                  <a:srgbClr val="FFFFFF"/>
                </a:solidFill>
              </a14:hiddenFill>
            </a:ext>
          </a:extLst>
        </p:spPr>
      </p:pic>
      <p:sp>
        <p:nvSpPr>
          <p:cNvPr id="9229" name="Freeform: Shape 9228">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9224" name="Content Placeholder 9223">
            <a:extLst>
              <a:ext uri="{FF2B5EF4-FFF2-40B4-BE49-F238E27FC236}">
                <a16:creationId xmlns:a16="http://schemas.microsoft.com/office/drawing/2014/main" id="{C0956615-57C4-2641-D1A1-E62A2DAF6403}"/>
              </a:ext>
            </a:extLst>
          </p:cNvPr>
          <p:cNvSpPr>
            <a:spLocks noGrp="1"/>
          </p:cNvSpPr>
          <p:nvPr>
            <p:ph idx="1"/>
          </p:nvPr>
        </p:nvSpPr>
        <p:spPr>
          <a:xfrm>
            <a:off x="6253810" y="4278246"/>
            <a:ext cx="4718989" cy="1841856"/>
          </a:xfrm>
        </p:spPr>
        <p:txBody>
          <a:bodyPr>
            <a:normAutofit/>
          </a:bodyPr>
          <a:lstStyle/>
          <a:p>
            <a:r>
              <a:rPr lang="en-US" sz="1800" dirty="0"/>
              <a:t>From the  cluster ,we could see that there are more covid cases in 2020.</a:t>
            </a:r>
          </a:p>
        </p:txBody>
      </p:sp>
      <p:sp>
        <p:nvSpPr>
          <p:cNvPr id="9231" name="Freeform: Shape 9230">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1252307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2EF5D-7585-B0F4-AF06-D775B5E73B23}"/>
              </a:ext>
            </a:extLst>
          </p:cNvPr>
          <p:cNvSpPr>
            <a:spLocks noGrp="1"/>
          </p:cNvSpPr>
          <p:nvPr>
            <p:ph type="title"/>
          </p:nvPr>
        </p:nvSpPr>
        <p:spPr>
          <a:xfrm>
            <a:off x="8471424" y="1110882"/>
            <a:ext cx="3053039" cy="1060817"/>
          </a:xfrm>
        </p:spPr>
        <p:txBody>
          <a:bodyPr anchor="b">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DBSCAN</a:t>
            </a:r>
            <a:endParaRPr lang="en-US" sz="2800" dirty="0"/>
          </a:p>
        </p:txBody>
      </p:sp>
      <p:pic>
        <p:nvPicPr>
          <p:cNvPr id="10" name="Picture 9">
            <a:extLst>
              <a:ext uri="{FF2B5EF4-FFF2-40B4-BE49-F238E27FC236}">
                <a16:creationId xmlns:a16="http://schemas.microsoft.com/office/drawing/2014/main" id="{ED4A2E7E-2A81-DB6F-9222-FC132696A6E1}"/>
              </a:ext>
            </a:extLst>
          </p:cNvPr>
          <p:cNvPicPr>
            <a:picLocks noChangeAspect="1"/>
          </p:cNvPicPr>
          <p:nvPr/>
        </p:nvPicPr>
        <p:blipFill>
          <a:blip r:embed="rId2"/>
          <a:stretch>
            <a:fillRect/>
          </a:stretch>
        </p:blipFill>
        <p:spPr>
          <a:xfrm>
            <a:off x="634275" y="968188"/>
            <a:ext cx="6900380" cy="4894730"/>
          </a:xfrm>
          <a:prstGeom prst="rect">
            <a:avLst/>
          </a:prstGeom>
        </p:spPr>
      </p:pic>
      <p:sp>
        <p:nvSpPr>
          <p:cNvPr id="9" name="Content Placeholder 8">
            <a:extLst>
              <a:ext uri="{FF2B5EF4-FFF2-40B4-BE49-F238E27FC236}">
                <a16:creationId xmlns:a16="http://schemas.microsoft.com/office/drawing/2014/main" id="{216D047B-AB59-086B-A03A-93964C035372}"/>
              </a:ext>
            </a:extLst>
          </p:cNvPr>
          <p:cNvSpPr>
            <a:spLocks noGrp="1"/>
          </p:cNvSpPr>
          <p:nvPr>
            <p:ph idx="1"/>
          </p:nvPr>
        </p:nvSpPr>
        <p:spPr>
          <a:xfrm>
            <a:off x="8471423" y="2286000"/>
            <a:ext cx="3053039" cy="3931920"/>
          </a:xfrm>
        </p:spPr>
        <p:txBody>
          <a:bodyPr>
            <a:normAutofit/>
          </a:bodyPr>
          <a:lstStyle/>
          <a:p>
            <a:r>
              <a:rPr lang="en-US" sz="1600" b="0" i="0" dirty="0">
                <a:effectLst/>
                <a:latin typeface="Söhne"/>
              </a:rPr>
              <a:t>A negative silhouette coefficient value indicates that the data points in a cluster are closer to neighboring clusters than to their own cluster. In other words, it implies that the clustering is not well-defined or the data points are poorly assigned to clusters. A value of -0.13976401464239468 suggests that the current clustering is not very good and needs to be improved.</a:t>
            </a:r>
            <a:endParaRPr lang="en-US" sz="1600" dirty="0"/>
          </a:p>
        </p:txBody>
      </p:sp>
      <p:sp>
        <p:nvSpPr>
          <p:cNvPr id="2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4138502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49" name="Group 10248">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250"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251"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0253" name="Rectangle 1025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D118A-0F42-7F25-C70C-8093C5F136E9}"/>
              </a:ext>
            </a:extLst>
          </p:cNvPr>
          <p:cNvSpPr>
            <a:spLocks noGrp="1"/>
          </p:cNvSpPr>
          <p:nvPr>
            <p:ph type="title"/>
          </p:nvPr>
        </p:nvSpPr>
        <p:spPr>
          <a:xfrm>
            <a:off x="752858" y="4288131"/>
            <a:ext cx="10720685" cy="1385599"/>
          </a:xfrm>
        </p:spPr>
        <p:txBody>
          <a:bodyPr vert="horz" lIns="91440" tIns="45720" rIns="91440" bIns="45720" rtlCol="0" anchor="b">
            <a:normAutofit fontScale="90000"/>
          </a:bodyPr>
          <a:lstStyle/>
          <a:p>
            <a:pPr algn="ct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DBSCAN Clusters for Outcome Results and Test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DBSCAN Clusters for Year and Test Results</a:t>
            </a:r>
            <a:br>
              <a:rPr lang="en-US" sz="2800" b="1" dirty="0">
                <a:latin typeface="Calibri" panose="020F0502020204030204" pitchFamily="34" charset="0"/>
                <a:ea typeface="Calibri" panose="020F0502020204030204" pitchFamily="34" charset="0"/>
                <a:cs typeface="Calibri" panose="020F0502020204030204" pitchFamily="34" charset="0"/>
              </a:rPr>
            </a:br>
            <a:endParaRPr lang="en-US" sz="2800" cap="all" dirty="0"/>
          </a:p>
        </p:txBody>
      </p:sp>
      <p:pic>
        <p:nvPicPr>
          <p:cNvPr id="10242" name="Picture 2">
            <a:extLst>
              <a:ext uri="{FF2B5EF4-FFF2-40B4-BE49-F238E27FC236}">
                <a16:creationId xmlns:a16="http://schemas.microsoft.com/office/drawing/2014/main" id="{10009E75-3AFE-896D-3880-4FFAD28860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37288" y="643467"/>
            <a:ext cx="4543155" cy="35436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AA94DD2-75B3-35F4-1164-B11A2CBF6A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1555" y="643467"/>
            <a:ext cx="4543155" cy="3543662"/>
          </a:xfrm>
          <a:prstGeom prst="rect">
            <a:avLst/>
          </a:prstGeom>
          <a:noFill/>
          <a:extLst>
            <a:ext uri="{909E8E84-426E-40DD-AFC4-6F175D3DCCD1}">
              <a14:hiddenFill xmlns:a14="http://schemas.microsoft.com/office/drawing/2010/main">
                <a:solidFill>
                  <a:srgbClr val="FFFFFF"/>
                </a:solidFill>
              </a14:hiddenFill>
            </a:ext>
          </a:extLst>
        </p:spPr>
      </p:pic>
      <p:sp>
        <p:nvSpPr>
          <p:cNvPr id="10255" name="Freeform: Shape 1025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10257" name="Freeform: Shape 1025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1646395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7D5A1-6D47-F4B6-2DAB-3BC26C0832E0}"/>
              </a:ext>
            </a:extLst>
          </p:cNvPr>
          <p:cNvSpPr>
            <a:spLocks noGrp="1"/>
          </p:cNvSpPr>
          <p:nvPr>
            <p:ph type="title"/>
          </p:nvPr>
        </p:nvSpPr>
        <p:spPr>
          <a:xfrm>
            <a:off x="5100824" y="685800"/>
            <a:ext cx="6176776" cy="1485900"/>
          </a:xfrm>
        </p:spPr>
        <p:txBody>
          <a:bodyPr>
            <a:normAutofit/>
          </a:bodyPr>
          <a:lstStyle/>
          <a:p>
            <a:r>
              <a:rPr lang="en-US" b="1"/>
              <a:t>Comparison of methods</a:t>
            </a:r>
          </a:p>
        </p:txBody>
      </p:sp>
      <p:pic>
        <p:nvPicPr>
          <p:cNvPr id="14" name="Graphic 13" descr="Dice">
            <a:extLst>
              <a:ext uri="{FF2B5EF4-FFF2-40B4-BE49-F238E27FC236}">
                <a16:creationId xmlns:a16="http://schemas.microsoft.com/office/drawing/2014/main" id="{31A82A39-2079-9953-1D72-367CC6DA1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881930"/>
            <a:ext cx="3093388" cy="3093388"/>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Content Placeholder 2">
            <a:extLst>
              <a:ext uri="{FF2B5EF4-FFF2-40B4-BE49-F238E27FC236}">
                <a16:creationId xmlns:a16="http://schemas.microsoft.com/office/drawing/2014/main" id="{DE11D732-771A-2392-72A4-1FACCCC641B0}"/>
              </a:ext>
            </a:extLst>
          </p:cNvPr>
          <p:cNvSpPr>
            <a:spLocks noGrp="1"/>
          </p:cNvSpPr>
          <p:nvPr>
            <p:ph idx="1"/>
          </p:nvPr>
        </p:nvSpPr>
        <p:spPr>
          <a:xfrm>
            <a:off x="5100824" y="1688951"/>
            <a:ext cx="6176776" cy="4178449"/>
          </a:xfrm>
        </p:spPr>
        <p:txBody>
          <a:bodyPr>
            <a:no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K-means is successful for datasets with well-separated, spherical clusters, whereas DBSCAN is better suited for datasets with irregularly-shaped clusters and changing densities. As a result, in some instances, </a:t>
            </a:r>
            <a:r>
              <a:rPr lang="en-US" sz="1400" b="1" dirty="0">
                <a:latin typeface="Calibri" panose="020F0502020204030204" pitchFamily="34" charset="0"/>
                <a:ea typeface="Calibri" panose="020F0502020204030204" pitchFamily="34" charset="0"/>
                <a:cs typeface="Calibri" panose="020F0502020204030204" pitchFamily="34" charset="0"/>
              </a:rPr>
              <a:t>k-means clustering may be superior to DBSCAN when applied to COVID data</a:t>
            </a:r>
            <a:r>
              <a:rPr lang="en-US" sz="1400" dirty="0">
                <a:latin typeface="Calibri" panose="020F0502020204030204" pitchFamily="34" charset="0"/>
                <a:ea typeface="Calibri" panose="020F0502020204030204" pitchFamily="34" charset="0"/>
                <a:cs typeface="Calibri" panose="020F0502020204030204" pitchFamily="34" charset="0"/>
              </a:rPr>
              <a:t>. K-means can be helpful, for instance, if the clusters have well-separated, spherical forms and we have COVID data on different states or nations and we want to cluster them based on their COVID cases, fatalities, and vaccination rates. In well-separated clusters, each data point is closer to its assigned centroid than to any other centroid, which is why k-means assigns each data point to a single cluster.</a:t>
            </a:r>
          </a:p>
          <a:p>
            <a:r>
              <a:rPr lang="en-US" sz="1400" dirty="0">
                <a:latin typeface="Calibri" panose="020F0502020204030204" pitchFamily="34" charset="0"/>
                <a:ea typeface="Calibri" panose="020F0502020204030204" pitchFamily="34" charset="0"/>
                <a:cs typeface="Calibri" panose="020F0502020204030204" pitchFamily="34" charset="0"/>
              </a:rPr>
              <a:t>On the other hand, DBSCAN may be more appropriate if we have COVID data on a highly populated city where the number of instances fluctuates significantly between different neighborhoods. This is due to the fact that DBSCAN can recognize clusters of various sizes and densities as well as manage noise points that might not be associated with any cluster.</a:t>
            </a:r>
          </a:p>
          <a:p>
            <a:r>
              <a:rPr lang="en-US" sz="1400" dirty="0">
                <a:latin typeface="Calibri" panose="020F0502020204030204" pitchFamily="34" charset="0"/>
                <a:ea typeface="Calibri" panose="020F0502020204030204" pitchFamily="34" charset="0"/>
                <a:cs typeface="Calibri" panose="020F0502020204030204" pitchFamily="34" charset="0"/>
              </a:rPr>
              <a:t>In conclusion, the decision between k-means and DBSCAN is influenced by the dataset's clustering structure and density as well as the specific analysis's objectives.</a:t>
            </a:r>
          </a:p>
        </p:txBody>
      </p:sp>
    </p:spTree>
    <p:extLst>
      <p:ext uri="{BB962C8B-B14F-4D97-AF65-F5344CB8AC3E}">
        <p14:creationId xmlns:p14="http://schemas.microsoft.com/office/powerpoint/2010/main" val="813990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9B12-8B34-5AA9-63D4-8CF39B05AC39}"/>
              </a:ext>
            </a:extLst>
          </p:cNvPr>
          <p:cNvSpPr>
            <a:spLocks noGrp="1"/>
          </p:cNvSpPr>
          <p:nvPr>
            <p:ph type="title"/>
          </p:nvPr>
        </p:nvSpPr>
        <p:spPr>
          <a:xfrm>
            <a:off x="640080" y="639704"/>
            <a:ext cx="3299579" cy="5577840"/>
          </a:xfrm>
        </p:spPr>
        <p:txBody>
          <a:bodyPr anchor="ctr">
            <a:norm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How does this help in Life Care Practices</a:t>
            </a:r>
            <a:br>
              <a:rPr lang="en-US" b="1" dirty="0">
                <a:latin typeface="Calibri" panose="020F0502020204030204" pitchFamily="34" charset="0"/>
                <a:ea typeface="Calibri" panose="020F0502020204030204" pitchFamily="34" charset="0"/>
                <a:cs typeface="Calibri" panose="020F0502020204030204" pitchFamily="34" charset="0"/>
              </a:rPr>
            </a:br>
            <a:endParaRPr lang="en-US" b="1" dirty="0"/>
          </a:p>
        </p:txBody>
      </p:sp>
      <p:graphicFrame>
        <p:nvGraphicFramePr>
          <p:cNvPr id="27" name="Content Placeholder 2">
            <a:extLst>
              <a:ext uri="{FF2B5EF4-FFF2-40B4-BE49-F238E27FC236}">
                <a16:creationId xmlns:a16="http://schemas.microsoft.com/office/drawing/2014/main" id="{2447A082-4A80-6474-9C88-998DDFC816B2}"/>
              </a:ext>
            </a:extLst>
          </p:cNvPr>
          <p:cNvGraphicFramePr>
            <a:graphicFrameLocks noGrp="1"/>
          </p:cNvGraphicFramePr>
          <p:nvPr>
            <p:ph idx="1"/>
            <p:extLst>
              <p:ext uri="{D42A27DB-BD31-4B8C-83A1-F6EECF244321}">
                <p14:modId xmlns:p14="http://schemas.microsoft.com/office/powerpoint/2010/main" val="3602062286"/>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319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2" descr="Stethoscope">
            <a:extLst>
              <a:ext uri="{FF2B5EF4-FFF2-40B4-BE49-F238E27FC236}">
                <a16:creationId xmlns:a16="http://schemas.microsoft.com/office/drawing/2014/main" id="{C3713A97-DBE8-79CB-4C82-05E3FEA90979}"/>
              </a:ext>
            </a:extLst>
          </p:cNvPr>
          <p:cNvPicPr>
            <a:picLocks noChangeAspect="1"/>
          </p:cNvPicPr>
          <p:nvPr/>
        </p:nvPicPr>
        <p:blipFill rotWithShape="1">
          <a:blip r:embed="rId2">
            <a:alphaModFix amt="35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1967586D-C3B4-3398-1C4B-D07B9522D029}"/>
              </a:ext>
            </a:extLst>
          </p:cNvPr>
          <p:cNvSpPr>
            <a:spLocks noGrp="1"/>
          </p:cNvSpPr>
          <p:nvPr>
            <p:ph type="title"/>
          </p:nvPr>
        </p:nvSpPr>
        <p:spPr>
          <a:xfrm>
            <a:off x="1371600" y="204395"/>
            <a:ext cx="9601200" cy="903643"/>
          </a:xfrm>
        </p:spPr>
        <p:txBody>
          <a:bodyPr>
            <a:normAutofit/>
          </a:bodyPr>
          <a:lstStyle/>
          <a:p>
            <a:r>
              <a:rPr lang="en-US" b="1" dirty="0"/>
              <a:t>Introduction</a:t>
            </a:r>
          </a:p>
        </p:txBody>
      </p:sp>
      <p:graphicFrame>
        <p:nvGraphicFramePr>
          <p:cNvPr id="31" name="Content Placeholder 2">
            <a:extLst>
              <a:ext uri="{FF2B5EF4-FFF2-40B4-BE49-F238E27FC236}">
                <a16:creationId xmlns:a16="http://schemas.microsoft.com/office/drawing/2014/main" id="{A6A6687F-0D15-11E6-058C-68492A8F2F6C}"/>
              </a:ext>
            </a:extLst>
          </p:cNvPr>
          <p:cNvGraphicFramePr>
            <a:graphicFrameLocks noGrp="1"/>
          </p:cNvGraphicFramePr>
          <p:nvPr>
            <p:ph idx="1"/>
            <p:extLst>
              <p:ext uri="{D42A27DB-BD31-4B8C-83A1-F6EECF244321}">
                <p14:modId xmlns:p14="http://schemas.microsoft.com/office/powerpoint/2010/main" val="466120375"/>
              </p:ext>
            </p:extLst>
          </p:nvPr>
        </p:nvGraphicFramePr>
        <p:xfrm>
          <a:off x="1371599" y="903643"/>
          <a:ext cx="10364993" cy="5432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79160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6CE44-C5B7-9DE6-9BC2-AFAC565C289E}"/>
              </a:ext>
            </a:extLst>
          </p:cNvPr>
          <p:cNvSpPr txBox="1"/>
          <p:nvPr/>
        </p:nvSpPr>
        <p:spPr>
          <a:xfrm>
            <a:off x="1828800" y="1312433"/>
            <a:ext cx="9477487" cy="1569660"/>
          </a:xfrm>
          <a:prstGeom prst="rect">
            <a:avLst/>
          </a:prstGeom>
          <a:noFill/>
        </p:spPr>
        <p:txBody>
          <a:bodyPr wrap="square" rtlCol="0">
            <a:spAutoFit/>
          </a:bodyPr>
          <a:lstStyle/>
          <a:p>
            <a:r>
              <a:rPr lang="en-US" sz="9600" dirty="0">
                <a:latin typeface="Brush Script MT" panose="03060802040406070304" pitchFamily="66" charset="0"/>
              </a:rPr>
              <a:t>Thank you</a:t>
            </a:r>
          </a:p>
        </p:txBody>
      </p:sp>
    </p:spTree>
    <p:extLst>
      <p:ext uri="{BB962C8B-B14F-4D97-AF65-F5344CB8AC3E}">
        <p14:creationId xmlns:p14="http://schemas.microsoft.com/office/powerpoint/2010/main" val="235268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3">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4B816-889B-5EC4-7DE9-F1DEA1FC7139}"/>
              </a:ext>
            </a:extLst>
          </p:cNvPr>
          <p:cNvSpPr>
            <a:spLocks noGrp="1"/>
          </p:cNvSpPr>
          <p:nvPr>
            <p:ph type="title"/>
          </p:nvPr>
        </p:nvSpPr>
        <p:spPr>
          <a:xfrm>
            <a:off x="5100824" y="441064"/>
            <a:ext cx="6176776" cy="559397"/>
          </a:xfrm>
        </p:spPr>
        <p:txBody>
          <a:bodyPr>
            <a:normAutofit fontScale="90000"/>
          </a:bodyPr>
          <a:lstStyle/>
          <a:p>
            <a:r>
              <a:rPr lang="en-US" sz="3400" b="0" i="0" dirty="0">
                <a:effectLst/>
                <a:latin typeface="Calibri" panose="020F0502020204030204" pitchFamily="34" charset="0"/>
                <a:ea typeface="Calibri" panose="020F0502020204030204" pitchFamily="34" charset="0"/>
                <a:cs typeface="Calibri" panose="020F0502020204030204" pitchFamily="34" charset="0"/>
              </a:rPr>
              <a:t>How did AI and ML </a:t>
            </a:r>
            <a:r>
              <a:rPr lang="en-US" sz="3400" dirty="0">
                <a:latin typeface="Calibri" panose="020F0502020204030204" pitchFamily="34" charset="0"/>
                <a:ea typeface="Calibri" panose="020F0502020204030204" pitchFamily="34" charset="0"/>
                <a:cs typeface="Calibri" panose="020F0502020204030204" pitchFamily="34" charset="0"/>
              </a:rPr>
              <a:t>help </a:t>
            </a:r>
            <a:r>
              <a:rPr lang="en-US" sz="3400" b="0" i="0" dirty="0">
                <a:effectLst/>
                <a:latin typeface="Calibri" panose="020F0502020204030204" pitchFamily="34" charset="0"/>
                <a:ea typeface="Calibri" panose="020F0502020204030204" pitchFamily="34" charset="0"/>
                <a:cs typeface="Calibri" panose="020F0502020204030204" pitchFamily="34" charset="0"/>
              </a:rPr>
              <a:t>COVID-19</a:t>
            </a:r>
            <a:br>
              <a:rPr lang="en-US" sz="3400" b="0" i="0" dirty="0">
                <a:effectLst/>
                <a:latin typeface="Calibri" panose="020F0502020204030204" pitchFamily="34" charset="0"/>
                <a:ea typeface="Calibri" panose="020F0502020204030204" pitchFamily="34" charset="0"/>
                <a:cs typeface="Calibri" panose="020F0502020204030204" pitchFamily="34" charset="0"/>
              </a:rPr>
            </a:br>
            <a:endParaRPr lang="en-US" sz="3400" dirty="0"/>
          </a:p>
        </p:txBody>
      </p:sp>
      <p:pic>
        <p:nvPicPr>
          <p:cNvPr id="5" name="Picture 4" descr="A row of samples for medical testing">
            <a:extLst>
              <a:ext uri="{FF2B5EF4-FFF2-40B4-BE49-F238E27FC236}">
                <a16:creationId xmlns:a16="http://schemas.microsoft.com/office/drawing/2014/main" id="{0645CE13-C255-3ED7-3169-9663B9B7F05B}"/>
              </a:ext>
            </a:extLst>
          </p:cNvPr>
          <p:cNvPicPr>
            <a:picLocks noChangeAspect="1"/>
          </p:cNvPicPr>
          <p:nvPr/>
        </p:nvPicPr>
        <p:blipFill rotWithShape="1">
          <a:blip r:embed="rId2"/>
          <a:srcRect l="48292" r="1378"/>
          <a:stretch/>
        </p:blipFill>
        <p:spPr>
          <a:xfrm>
            <a:off x="634276" y="1123795"/>
            <a:ext cx="3093388" cy="4609658"/>
          </a:xfrm>
          <a:prstGeom prst="rect">
            <a:avLst/>
          </a:prstGeom>
        </p:spPr>
      </p:pic>
      <p:sp>
        <p:nvSpPr>
          <p:cNvPr id="39" name="Rectangle 35">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0" name="Content Placeholder 2">
            <a:extLst>
              <a:ext uri="{FF2B5EF4-FFF2-40B4-BE49-F238E27FC236}">
                <a16:creationId xmlns:a16="http://schemas.microsoft.com/office/drawing/2014/main" id="{ED50175C-D5D1-F1A6-CAF8-CDD2B7070D23}"/>
              </a:ext>
            </a:extLst>
          </p:cNvPr>
          <p:cNvGraphicFramePr>
            <a:graphicFrameLocks noGrp="1"/>
          </p:cNvGraphicFramePr>
          <p:nvPr>
            <p:ph idx="1"/>
            <p:extLst>
              <p:ext uri="{D42A27DB-BD31-4B8C-83A1-F6EECF244321}">
                <p14:modId xmlns:p14="http://schemas.microsoft.com/office/powerpoint/2010/main" val="4102908068"/>
              </p:ext>
            </p:extLst>
          </p:nvPr>
        </p:nvGraphicFramePr>
        <p:xfrm>
          <a:off x="5100823" y="1000461"/>
          <a:ext cx="7012287" cy="566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87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ied view of red and white virus cells">
            <a:extLst>
              <a:ext uri="{FF2B5EF4-FFF2-40B4-BE49-F238E27FC236}">
                <a16:creationId xmlns:a16="http://schemas.microsoft.com/office/drawing/2014/main" id="{EA338020-DF9D-E4DA-E681-369C9759B928}"/>
              </a:ext>
            </a:extLst>
          </p:cNvPr>
          <p:cNvPicPr>
            <a:picLocks noChangeAspect="1"/>
          </p:cNvPicPr>
          <p:nvPr/>
        </p:nvPicPr>
        <p:blipFill rotWithShape="1">
          <a:blip r:embed="rId2"/>
          <a:srcRect l="27"/>
          <a:stretch/>
        </p:blipFill>
        <p:spPr>
          <a:xfrm>
            <a:off x="-1" y="10"/>
            <a:ext cx="12188652" cy="6857990"/>
          </a:xfrm>
          <a:prstGeom prst="rect">
            <a:avLst/>
          </a:prstGeom>
        </p:spPr>
      </p:pic>
      <p:sp>
        <p:nvSpPr>
          <p:cNvPr id="52" name="Rectangle 51">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0B6B9-7318-2F49-6C98-3A84BED16350}"/>
              </a:ext>
            </a:extLst>
          </p:cNvPr>
          <p:cNvSpPr>
            <a:spLocks noGrp="1"/>
          </p:cNvSpPr>
          <p:nvPr>
            <p:ph type="title"/>
          </p:nvPr>
        </p:nvSpPr>
        <p:spPr>
          <a:xfrm>
            <a:off x="1371600" y="685800"/>
            <a:ext cx="9601200" cy="949362"/>
          </a:xfrm>
        </p:spPr>
        <p:txBody>
          <a:bodyPr>
            <a:normAutofit/>
          </a:bodyPr>
          <a:lstStyle/>
          <a:p>
            <a:r>
              <a:rPr lang="en-US" dirty="0">
                <a:solidFill>
                  <a:schemeClr val="bg2"/>
                </a:solidFill>
              </a:rPr>
              <a:t>Problem Statement</a:t>
            </a:r>
          </a:p>
        </p:txBody>
      </p:sp>
      <p:sp>
        <p:nvSpPr>
          <p:cNvPr id="54" name="Rectangle 53">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3" name="Content Placeholder 2">
            <a:extLst>
              <a:ext uri="{FF2B5EF4-FFF2-40B4-BE49-F238E27FC236}">
                <a16:creationId xmlns:a16="http://schemas.microsoft.com/office/drawing/2014/main" id="{EF628166-FED2-8D00-B5C4-CC01D655CA8C}"/>
              </a:ext>
            </a:extLst>
          </p:cNvPr>
          <p:cNvGraphicFramePr>
            <a:graphicFrameLocks noGrp="1"/>
          </p:cNvGraphicFramePr>
          <p:nvPr>
            <p:ph idx="1"/>
            <p:extLst>
              <p:ext uri="{D42A27DB-BD31-4B8C-83A1-F6EECF244321}">
                <p14:modId xmlns:p14="http://schemas.microsoft.com/office/powerpoint/2010/main" val="3044498517"/>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336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5EABB02-4C1C-3172-DEDB-37F48D1843F0}"/>
              </a:ext>
            </a:extLst>
          </p:cNvPr>
          <p:cNvSpPr>
            <a:spLocks noGrp="1"/>
          </p:cNvSpPr>
          <p:nvPr>
            <p:ph idx="1"/>
          </p:nvPr>
        </p:nvSpPr>
        <p:spPr>
          <a:xfrm>
            <a:off x="1188720" y="1188720"/>
            <a:ext cx="5369029" cy="4480560"/>
          </a:xfrm>
        </p:spPr>
        <p:txBody>
          <a:bodyPr anchor="ct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In order to find patterns and groups among the cases based on several characteristics including demographics, symptoms, laboratory results, and outcomes, time clustering may be utilized on the COVID-19 data. It can offer insights into the spread and severity of the disease within certain groups or geographic areas.</a:t>
            </a:r>
          </a:p>
          <a:p>
            <a:r>
              <a:rPr lang="en-US" dirty="0">
                <a:latin typeface="Calibri" panose="020F0502020204030204" pitchFamily="34" charset="0"/>
                <a:ea typeface="Calibri" panose="020F0502020204030204" pitchFamily="34" charset="0"/>
                <a:cs typeface="Calibri" panose="020F0502020204030204" pitchFamily="34" charset="0"/>
              </a:rPr>
              <a:t>Clustering can also be used to spot outliers or uncommon situations that could call for more research or treatment. </a:t>
            </a:r>
          </a:p>
        </p:txBody>
      </p:sp>
      <p:sp>
        <p:nvSpPr>
          <p:cNvPr id="15"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96BFCA3A-4066-B537-76C6-3C986BCE89FD}"/>
              </a:ext>
            </a:extLst>
          </p:cNvPr>
          <p:cNvSpPr>
            <a:spLocks noGrp="1"/>
          </p:cNvSpPr>
          <p:nvPr>
            <p:ph type="title"/>
          </p:nvPr>
        </p:nvSpPr>
        <p:spPr>
          <a:xfrm>
            <a:off x="8523027" y="1252181"/>
            <a:ext cx="3132162" cy="4302457"/>
          </a:xfrm>
        </p:spPr>
        <p:txBody>
          <a:bodyPr>
            <a:normAutofit/>
          </a:bodyPr>
          <a:lstStyle/>
          <a:p>
            <a:r>
              <a:rPr lang="en-US" sz="4000">
                <a:solidFill>
                  <a:schemeClr val="bg2"/>
                </a:solidFill>
                <a:latin typeface="Calibri" panose="020F0502020204030204" pitchFamily="34" charset="0"/>
                <a:ea typeface="Calibri" panose="020F0502020204030204" pitchFamily="34" charset="0"/>
                <a:cs typeface="Calibri" panose="020F0502020204030204" pitchFamily="34" charset="0"/>
              </a:rPr>
              <a:t>How Clustering helps us to solve the problem?</a:t>
            </a:r>
          </a:p>
        </p:txBody>
      </p:sp>
    </p:spTree>
    <p:extLst>
      <p:ext uri="{BB962C8B-B14F-4D97-AF65-F5344CB8AC3E}">
        <p14:creationId xmlns:p14="http://schemas.microsoft.com/office/powerpoint/2010/main" val="347297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4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5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52091E1A-F3D4-FB29-873D-04CE0BC7A41B}"/>
              </a:ext>
            </a:extLst>
          </p:cNvPr>
          <p:cNvSpPr>
            <a:spLocks noGrp="1"/>
          </p:cNvSpPr>
          <p:nvPr>
            <p:ph type="ctrTitle"/>
          </p:nvPr>
        </p:nvSpPr>
        <p:spPr>
          <a:xfrm>
            <a:off x="1915128" y="1788454"/>
            <a:ext cx="8361229" cy="1640546"/>
          </a:xfrm>
        </p:spPr>
        <p:txBody>
          <a:bodyPr>
            <a:normAutofit/>
          </a:bodyPr>
          <a:lstStyle/>
          <a:p>
            <a:r>
              <a:rPr lang="en-US" dirty="0"/>
              <a:t>Dataset</a:t>
            </a:r>
          </a:p>
        </p:txBody>
      </p:sp>
      <p:sp>
        <p:nvSpPr>
          <p:cNvPr id="3" name="Subtitle 2">
            <a:extLst>
              <a:ext uri="{FF2B5EF4-FFF2-40B4-BE49-F238E27FC236}">
                <a16:creationId xmlns:a16="http://schemas.microsoft.com/office/drawing/2014/main" id="{38A2738E-7A49-D23D-9D34-6D60D7EDD710}"/>
              </a:ext>
            </a:extLst>
          </p:cNvPr>
          <p:cNvSpPr>
            <a:spLocks noGrp="1"/>
          </p:cNvSpPr>
          <p:nvPr>
            <p:ph type="subTitle" idx="1"/>
          </p:nvPr>
        </p:nvSpPr>
        <p:spPr>
          <a:xfrm>
            <a:off x="2679906" y="3531803"/>
            <a:ext cx="6831673" cy="1510714"/>
          </a:xfrm>
        </p:spPr>
        <p:txBody>
          <a:bodyPr>
            <a:normAutofit/>
          </a:bodyPr>
          <a:lstStyle/>
          <a:p>
            <a:pPr>
              <a:lnSpc>
                <a:spcPct val="102000"/>
              </a:lnSpc>
              <a:spcAft>
                <a:spcPts val="600"/>
              </a:spcAft>
            </a:pPr>
            <a:r>
              <a:rPr lang="en-US" sz="1800" b="0" i="0">
                <a:effectLst/>
                <a:latin typeface="Times New Roman" panose="02020603050405020304" pitchFamily="18" charset="0"/>
              </a:rPr>
              <a:t>Covid-19:</a:t>
            </a:r>
            <a:r>
              <a:rPr lang="en-US" sz="1800" b="0" i="0">
                <a:effectLst/>
                <a:latin typeface="Times New Roman" panose="02020603050405020304" pitchFamily="18" charset="0"/>
                <a:hlinkClick r:id="rId2"/>
              </a:rPr>
              <a:t>https://healthdata.gov/dataset/COVID-19-Diagnostic-Laboratory-</a:t>
            </a:r>
            <a:br>
              <a:rPr lang="en-US" sz="1800">
                <a:hlinkClick r:id="rId2"/>
              </a:rPr>
            </a:br>
            <a:r>
              <a:rPr lang="en-US" sz="1800" b="0" i="0">
                <a:effectLst/>
                <a:latin typeface="Times New Roman" panose="02020603050405020304" pitchFamily="18" charset="0"/>
                <a:hlinkClick r:id="rId2"/>
              </a:rPr>
              <a:t>Testing-PCR-Testing/j8mb-icvb </a:t>
            </a:r>
            <a:endParaRPr lang="en-US" sz="1800"/>
          </a:p>
          <a:p>
            <a:pPr>
              <a:lnSpc>
                <a:spcPct val="102000"/>
              </a:lnSpc>
              <a:spcAft>
                <a:spcPts val="600"/>
              </a:spcAft>
            </a:pPr>
            <a:endParaRPr lang="en-US" sz="1800"/>
          </a:p>
        </p:txBody>
      </p:sp>
    </p:spTree>
    <p:extLst>
      <p:ext uri="{BB962C8B-B14F-4D97-AF65-F5344CB8AC3E}">
        <p14:creationId xmlns:p14="http://schemas.microsoft.com/office/powerpoint/2010/main" val="4823787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Calendar on table">
            <a:extLst>
              <a:ext uri="{FF2B5EF4-FFF2-40B4-BE49-F238E27FC236}">
                <a16:creationId xmlns:a16="http://schemas.microsoft.com/office/drawing/2014/main" id="{11610764-93E1-33C0-C86C-04592BFB5305}"/>
              </a:ext>
            </a:extLst>
          </p:cNvPr>
          <p:cNvPicPr>
            <a:picLocks noChangeAspect="1"/>
          </p:cNvPicPr>
          <p:nvPr/>
        </p:nvPicPr>
        <p:blipFill rotWithShape="1">
          <a:blip r:embed="rId2"/>
          <a:srcRect r="1" b="15708"/>
          <a:stretch/>
        </p:blipFill>
        <p:spPr>
          <a:xfrm>
            <a:off x="-1" y="10"/>
            <a:ext cx="12188652" cy="6857990"/>
          </a:xfrm>
          <a:prstGeom prst="rect">
            <a:avLst/>
          </a:prstGeom>
        </p:spPr>
      </p:pic>
      <p:sp>
        <p:nvSpPr>
          <p:cNvPr id="47" name="Rectangle 46">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4B18A-3F9D-1AC8-0E76-FAAFCC9244CF}"/>
              </a:ext>
            </a:extLst>
          </p:cNvPr>
          <p:cNvSpPr>
            <a:spLocks noGrp="1"/>
          </p:cNvSpPr>
          <p:nvPr>
            <p:ph type="title"/>
          </p:nvPr>
        </p:nvSpPr>
        <p:spPr>
          <a:xfrm>
            <a:off x="1371600" y="685800"/>
            <a:ext cx="9601200" cy="1485900"/>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Dataset Explanation</a:t>
            </a:r>
            <a:br>
              <a:rPr lang="en-US" b="1" dirty="0">
                <a:latin typeface="Calibri" panose="020F0502020204030204" pitchFamily="34" charset="0"/>
                <a:ea typeface="Calibri" panose="020F0502020204030204" pitchFamily="34" charset="0"/>
                <a:cs typeface="Calibri" panose="020F0502020204030204" pitchFamily="34" charset="0"/>
              </a:rPr>
            </a:br>
            <a:endParaRPr lang="en-US" b="1" dirty="0"/>
          </a:p>
        </p:txBody>
      </p:sp>
      <p:sp>
        <p:nvSpPr>
          <p:cNvPr id="49" name="Rectangle 48">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6" name="Content Placeholder 2">
            <a:extLst>
              <a:ext uri="{FF2B5EF4-FFF2-40B4-BE49-F238E27FC236}">
                <a16:creationId xmlns:a16="http://schemas.microsoft.com/office/drawing/2014/main" id="{7D60BB3D-26F1-A852-D569-9958C59444A1}"/>
              </a:ext>
            </a:extLst>
          </p:cNvPr>
          <p:cNvGraphicFramePr>
            <a:graphicFrameLocks noGrp="1"/>
          </p:cNvGraphicFramePr>
          <p:nvPr>
            <p:ph idx="1"/>
            <p:extLst>
              <p:ext uri="{D42A27DB-BD31-4B8C-83A1-F6EECF244321}">
                <p14:modId xmlns:p14="http://schemas.microsoft.com/office/powerpoint/2010/main" val="30284301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10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BCD6-EF4C-D26B-2C01-6F109BC8F867}"/>
              </a:ext>
            </a:extLst>
          </p:cNvPr>
          <p:cNvSpPr>
            <a:spLocks noGrp="1"/>
          </p:cNvSpPr>
          <p:nvPr>
            <p:ph type="title"/>
          </p:nvPr>
        </p:nvSpPr>
        <p:spPr>
          <a:xfrm>
            <a:off x="1371600" y="685800"/>
            <a:ext cx="9601200" cy="777240"/>
          </a:xfrm>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Dataset Explanation</a:t>
            </a:r>
            <a:br>
              <a:rPr lang="en-US" b="1" dirty="0">
                <a:latin typeface="Calibri" panose="020F0502020204030204" pitchFamily="34" charset="0"/>
                <a:ea typeface="Calibri" panose="020F0502020204030204" pitchFamily="34" charset="0"/>
                <a:cs typeface="Calibri" panose="020F0502020204030204" pitchFamily="34" charset="0"/>
              </a:rPr>
            </a:br>
            <a:endParaRPr lang="en-US" dirty="0"/>
          </a:p>
        </p:txBody>
      </p:sp>
      <p:graphicFrame>
        <p:nvGraphicFramePr>
          <p:cNvPr id="13" name="Content Placeholder 2">
            <a:extLst>
              <a:ext uri="{FF2B5EF4-FFF2-40B4-BE49-F238E27FC236}">
                <a16:creationId xmlns:a16="http://schemas.microsoft.com/office/drawing/2014/main" id="{420FC848-9038-60B6-E3EC-F50A32D5599B}"/>
              </a:ext>
            </a:extLst>
          </p:cNvPr>
          <p:cNvGraphicFramePr>
            <a:graphicFrameLocks noGrp="1"/>
          </p:cNvGraphicFramePr>
          <p:nvPr>
            <p:ph idx="1"/>
            <p:extLst>
              <p:ext uri="{D42A27DB-BD31-4B8C-83A1-F6EECF244321}">
                <p14:modId xmlns:p14="http://schemas.microsoft.com/office/powerpoint/2010/main" val="1011558208"/>
              </p:ext>
            </p:extLst>
          </p:nvPr>
        </p:nvGraphicFramePr>
        <p:xfrm>
          <a:off x="1371600" y="1871831"/>
          <a:ext cx="9601200" cy="3995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529110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341</TotalTime>
  <Words>2122</Words>
  <Application>Microsoft Office PowerPoint</Application>
  <PresentationFormat>Widescreen</PresentationFormat>
  <Paragraphs>107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Brush Script MT</vt:lpstr>
      <vt:lpstr>Calibri</vt:lpstr>
      <vt:lpstr>Franklin Gothic Book</vt:lpstr>
      <vt:lpstr>Söhne</vt:lpstr>
      <vt:lpstr>Times New Roman</vt:lpstr>
      <vt:lpstr>Crop</vt:lpstr>
      <vt:lpstr>COVID 19 LABORATORY DATA ANALYSIS</vt:lpstr>
      <vt:lpstr>TOPICS TO COVER</vt:lpstr>
      <vt:lpstr>Introduction</vt:lpstr>
      <vt:lpstr>How did AI and ML help COVID-19 </vt:lpstr>
      <vt:lpstr>Problem Statement</vt:lpstr>
      <vt:lpstr>How Clustering helps us to solve the problem?</vt:lpstr>
      <vt:lpstr>Dataset</vt:lpstr>
      <vt:lpstr>Dataset Explanation </vt:lpstr>
      <vt:lpstr>Dataset Explanation </vt:lpstr>
      <vt:lpstr>Data Preparation </vt:lpstr>
      <vt:lpstr>CHECK FOR MISSING DATA </vt:lpstr>
      <vt:lpstr>HANDLING OUTLIERS</vt:lpstr>
      <vt:lpstr>CORRELATIONS</vt:lpstr>
      <vt:lpstr>Exploratory Data Analysis </vt:lpstr>
      <vt:lpstr>HISTOGRAMS:   </vt:lpstr>
      <vt:lpstr>Histogram showing count of cases for each state</vt:lpstr>
      <vt:lpstr>HISTOGRAM SHOWING POSITIVE, NEGATIVE AND INCONCLUSIVE CASES</vt:lpstr>
      <vt:lpstr>Summary statistics</vt:lpstr>
      <vt:lpstr>BOXPLOTS</vt:lpstr>
      <vt:lpstr>Clustering Methods Used </vt:lpstr>
      <vt:lpstr>K-means-Elbow Method</vt:lpstr>
      <vt:lpstr>Outcome Result vs New Results Outcome Result vs Total Results (for k=5)</vt:lpstr>
      <vt:lpstr>State Name vs New Results State Name vs Total Results (for k=5)</vt:lpstr>
      <vt:lpstr>Outliers based on distance metric</vt:lpstr>
      <vt:lpstr>Year vs New Results Year vs Total Results (for k=5)</vt:lpstr>
      <vt:lpstr>DBSCAN</vt:lpstr>
      <vt:lpstr> DBSCAN Clusters for Outcome Results and Test Results DBSCAN Clusters for Year and Test Results </vt:lpstr>
      <vt:lpstr>Comparison of methods</vt:lpstr>
      <vt:lpstr>How does this help in Life Care Practices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LABORATORY DATA ANALYSIS</dc:title>
  <dc:creator>Rongala, Devi Vara Prasad</dc:creator>
  <cp:lastModifiedBy>Rongala, Devi Vara Prasad</cp:lastModifiedBy>
  <cp:revision>1</cp:revision>
  <dcterms:created xsi:type="dcterms:W3CDTF">2023-05-09T22:08:26Z</dcterms:created>
  <dcterms:modified xsi:type="dcterms:W3CDTF">2024-08-28T20:57:40Z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